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8" r:id="rId2"/>
    <p:sldId id="269" r:id="rId3"/>
    <p:sldId id="272" r:id="rId4"/>
    <p:sldId id="275" r:id="rId5"/>
    <p:sldId id="273" r:id="rId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52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CB94E35-2DB6-4CAC-9FD1-5B45B2F20204}" type="datetime1">
              <a:rPr lang="ru-RU" smtClean="0"/>
              <a:t>18.02.2024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075B20-9A3C-4148-8AF7-93F235ED71A1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88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52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22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ABC045-2DC8-47C6-BDCC-8A0BB0B26BBE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4473E400-D9F1-4EF9-A943-AF6CC9919340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5FA6C5-38B2-4B26-95D9-40D5DC6430FF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 заголовка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D63808-EB2F-45FE-9F7A-42AE62FBAE56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Рисунок 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29F7ED-45DA-4EC7-BE64-3FC4CE75C528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прав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Рисунок 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4780B1-DD89-41D0-911A-95ACED0939A6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Надпись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1" name="Надпись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Прямоугольник: Скругленные углы 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E587C7-8C99-43A0-BDFA-88897E00DCEB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022FB8-14FB-427F-AF07-FD406572E4AC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Прямоугольник: Скругленные углы 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C70BA8-9F42-4ABE-ABB0-2835B7F0D3DE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E949AA-4799-41C6-B7AF-E30CB139CE51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E7F378-F7E9-4AF9-845E-2CD5A7B72783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8E039F-24CB-46E4-A2B6-4D56D988AAD9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3C8FDB16-3987-4B39-BD80-3F12E781865B}" type="datetime1">
              <a:rPr lang="ru-RU" noProof="0" smtClean="0"/>
              <a:t>18.02.2024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начок колонны">
            <a:extLst>
              <a:ext uri="{FF2B5EF4-FFF2-40B4-BE49-F238E27FC236}">
                <a16:creationId xmlns:a16="http://schemas.microsoft.com/office/drawing/2014/main" id="{FC7E2CCC-C53E-454B-9DE0-F2484BA0F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577705" y="1524000"/>
            <a:ext cx="1905000" cy="1905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2270" y="2716272"/>
            <a:ext cx="9797856" cy="2421464"/>
          </a:xfrm>
        </p:spPr>
        <p:txBody>
          <a:bodyPr rtlCol="0"/>
          <a:lstStyle/>
          <a:p>
            <a:pPr algn="ctr" rtl="0"/>
            <a:r>
              <a:rPr lang="ru-RU" dirty="0"/>
              <a:t>Характеристика гексагональной кристаллической решетки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2188" y="5137736"/>
            <a:ext cx="9517937" cy="732840"/>
          </a:xfrm>
        </p:spPr>
        <p:txBody>
          <a:bodyPr rtlCol="0"/>
          <a:lstStyle/>
          <a:p>
            <a:pPr rtl="0"/>
            <a:r>
              <a:rPr lang="en-US" dirty="0"/>
              <a:t> </a:t>
            </a:r>
            <a:endParaRPr lang="ru-RU" dirty="0"/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загнутая страница">
            <a:extLst>
              <a:ext uri="{FF2B5EF4-FFF2-40B4-BE49-F238E27FC236}">
                <a16:creationId xmlns:a16="http://schemas.microsoft.com/office/drawing/2014/main" id="{F54CE4C8-2431-43FB-87C3-391A3BFF8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527" y="549804"/>
            <a:ext cx="1157288" cy="115728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0" y="1384183"/>
            <a:ext cx="5471309" cy="1037061"/>
          </a:xfrm>
        </p:spPr>
        <p:txBody>
          <a:bodyPr rtlCol="0"/>
          <a:lstStyle/>
          <a:p>
            <a:pPr rtl="0"/>
            <a:r>
              <a:rPr lang="ru-RU" dirty="0"/>
              <a:t>Гексагональная решетка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5854" y="2279953"/>
            <a:ext cx="5179345" cy="3686269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Простая гексагональная решетка состоит из треугольных призм, в основании которых лежат правильные треугольники(ромб с углом при вершине в 120 градусов) и имеет ось симметрии шестого порядка, то есть переходит в себя при поворотах на угол 60. Несмотря на свою простоту, в природе такая решетка встречается редко.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B7C95AFE-A759-ED5C-DC91-AC22F4730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82152" y="1585865"/>
            <a:ext cx="5933994" cy="368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E71A9-3DD2-40A0-A793-8A327B787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974" y="995968"/>
            <a:ext cx="5534026" cy="1260000"/>
          </a:xfrm>
        </p:spPr>
        <p:txBody>
          <a:bodyPr rtlCol="0"/>
          <a:lstStyle/>
          <a:p>
            <a:pPr rtl="0"/>
            <a:r>
              <a:rPr lang="ru-RU" spc="-30" dirty="0"/>
              <a:t>Гексагональная решетка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E3F3D3-E33B-4CC0-A31E-7554F6BAE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ru-RU" dirty="0"/>
              <a:t>В гексагональной решетке атомы расположены в вершинах и центре шестигранных оснований призм.</a:t>
            </a:r>
          </a:p>
          <a:p>
            <a:pPr rtl="0"/>
            <a:r>
              <a:rPr lang="ru-RU" dirty="0"/>
              <a:t>У гексагональных решеток отношение параметра с/а всегда больше единицы</a:t>
            </a:r>
          </a:p>
          <a:p>
            <a:pPr rtl="0"/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A70D04-DFA9-C20B-849A-C10B5E920C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8103" b="8103"/>
          <a:stretch>
            <a:fillRect/>
          </a:stretch>
        </p:blipFill>
        <p:spPr>
          <a:xfrm>
            <a:off x="1256080" y="1625967"/>
            <a:ext cx="4045980" cy="3390649"/>
          </a:xfrm>
        </p:spPr>
      </p:pic>
    </p:spTree>
    <p:extLst>
      <p:ext uri="{BB962C8B-B14F-4D97-AF65-F5344CB8AC3E}">
        <p14:creationId xmlns:p14="http://schemas.microsoft.com/office/powerpoint/2010/main" val="1943867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D62BF-0965-0DC9-8AE8-405C3FC9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56" y="5466826"/>
            <a:ext cx="10840914" cy="1260000"/>
          </a:xfrm>
        </p:spPr>
        <p:txBody>
          <a:bodyPr>
            <a:norm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Гексагональный тип кристаллической решетки имеют металлы: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Mg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Ti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α, Cd, Re, Os, Ru, Zn, Coβ, Be, Caβ и др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14CC271-9C96-C2F1-612C-625BAE5585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6409" y="1424890"/>
            <a:ext cx="5350632" cy="3558170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E09C4534-2233-BE10-BEFE-E4BD6564FC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89611" y="771234"/>
            <a:ext cx="3105684" cy="4588234"/>
          </a:xfrm>
        </p:spPr>
      </p:pic>
    </p:spTree>
    <p:extLst>
      <p:ext uri="{BB962C8B-B14F-4D97-AF65-F5344CB8AC3E}">
        <p14:creationId xmlns:p14="http://schemas.microsoft.com/office/powerpoint/2010/main" val="16433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26109-3B93-2142-A692-DB9F5F3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Гексагональная плотноупакованная решетка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A2A1F4-69B2-355A-A7BB-45986C714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Гексагональная плотноупакованная решетка (ГПУ), отличается от простой гексагональной тем, что в центр объема каждой второй треугольной призмы помещен дополнительный узел. </a:t>
            </a:r>
          </a:p>
          <a:p>
            <a:r>
              <a:rPr lang="ru-RU" dirty="0"/>
              <a:t>	Атомы расположены в вершинах и центре шестигранных оснований призм, а три атома – в средней плоскости призмы.  При этом весь кристалл оказывается составленным из правильных тетраэдров.</a:t>
            </a:r>
          </a:p>
          <a:p>
            <a:endParaRPr lang="ru-RU" dirty="0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4EDC9632-97FE-C2AE-8BEA-B0EDE600A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44909" y="1317072"/>
            <a:ext cx="3372375" cy="4415513"/>
          </a:xfrm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61D4C1-8C45-5571-25FF-27B98A556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985" y="661055"/>
            <a:ext cx="4624602" cy="532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577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0957916_TF22736411_Win32" id="{907B29F2-C7A9-4D6E-9280-13BDA4C2379B}" vid="{F9140B98-99C4-487F-8E54-B29203BD39E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известного события истории</Template>
  <TotalTime>80</TotalTime>
  <Words>176</Words>
  <Application>Microsoft Office PowerPoint</Application>
  <PresentationFormat>Широкоэкранный</PresentationFormat>
  <Paragraphs>15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Corbel</vt:lpstr>
      <vt:lpstr>Небеса</vt:lpstr>
      <vt:lpstr>Характеристика гексагональной кристаллической решетки</vt:lpstr>
      <vt:lpstr>Гексагональная решетка</vt:lpstr>
      <vt:lpstr>Гексагональная решетка</vt:lpstr>
      <vt:lpstr>Гексагональный тип кристаллической решетки имеют металлы: Mg, Tiα, Cd, Re, Os, Ru, Zn, Coβ, Be, Caβ и др</vt:lpstr>
      <vt:lpstr>Гексагональная плотноупакованная решетка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Характеристика гексагональной кристаллической решетки</dc:title>
  <dc:creator>Яковенко Мария Сергеевна</dc:creator>
  <cp:lastModifiedBy>Яковенко Мария Сергеевна</cp:lastModifiedBy>
  <cp:revision>1</cp:revision>
  <dcterms:created xsi:type="dcterms:W3CDTF">2024-02-18T08:41:49Z</dcterms:created>
  <dcterms:modified xsi:type="dcterms:W3CDTF">2024-02-18T10:02:27Z</dcterms:modified>
</cp:coreProperties>
</file>