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74" r:id="rId7"/>
    <p:sldId id="275" r:id="rId8"/>
    <p:sldId id="276" r:id="rId9"/>
    <p:sldId id="281" r:id="rId10"/>
    <p:sldId id="278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3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0175283-229A-4F5F-9DFA-1F92EAA927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6F6A4B-6373-4887-89DA-53386FAB4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E49AB9B-E7D3-4223-999E-DD0AB523B367}" type="datetime1">
              <a:rPr lang="ru-RU" smtClean="0"/>
              <a:t>29.04.2024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7725007-2A21-48A1-9E5A-231B265B35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C09BF5-426E-412D-AFEA-FE30D83B44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0EFC00-6002-45FF-8385-9CF07DD24D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979AA-7A79-4F8D-88BA-637372435D29}" type="datetime1">
              <a:rPr lang="ru-RU" smtClean="0"/>
              <a:pPr/>
              <a:t>29.04.2024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E82FD2-F864-2E4E-ACF0-2DBC196A706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0714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E82FD2-F864-2E4E-ACF0-2DBC196A706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55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DE82FD2-F864-2E4E-ACF0-2DBC196A706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00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D2AF3450-104B-47D0-B01B-DC08566F9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6175" y="0"/>
            <a:ext cx="8505825" cy="6858000"/>
          </a:xfrm>
          <a:custGeom>
            <a:avLst/>
            <a:gdLst>
              <a:gd name="connsiteX0" fmla="*/ 1701752 w 8505825"/>
              <a:gd name="connsiteY0" fmla="*/ 0 h 6858000"/>
              <a:gd name="connsiteX1" fmla="*/ 8505825 w 8505825"/>
              <a:gd name="connsiteY1" fmla="*/ 0 h 6858000"/>
              <a:gd name="connsiteX2" fmla="*/ 8505825 w 8505825"/>
              <a:gd name="connsiteY2" fmla="*/ 6858000 h 6858000"/>
              <a:gd name="connsiteX3" fmla="*/ 0 w 8505825"/>
              <a:gd name="connsiteY3" fmla="*/ 6858000 h 6858000"/>
              <a:gd name="connsiteX4" fmla="*/ 0 w 8505825"/>
              <a:gd name="connsiteY4" fmla="*/ 6837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5825" h="6858000">
                <a:moveTo>
                  <a:pt x="1701752" y="0"/>
                </a:moveTo>
                <a:lnTo>
                  <a:pt x="8505825" y="0"/>
                </a:lnTo>
                <a:lnTo>
                  <a:pt x="8505825" y="6858000"/>
                </a:lnTo>
                <a:lnTo>
                  <a:pt x="0" y="6858000"/>
                </a:lnTo>
                <a:lnTo>
                  <a:pt x="0" y="683739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3C4921B-870F-DA4B-99FE-526B47FAF5FF}"/>
              </a:ext>
            </a:extLst>
          </p:cNvPr>
          <p:cNvCxnSpPr/>
          <p:nvPr userDrawn="1"/>
        </p:nvCxnSpPr>
        <p:spPr>
          <a:xfrm flipH="1">
            <a:off x="351011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C217E0E-2C1A-4D03-BC55-D7D6609B8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3" y="879635"/>
            <a:ext cx="7659486" cy="1198178"/>
          </a:xfrm>
          <a:custGeom>
            <a:avLst/>
            <a:gdLst>
              <a:gd name="connsiteX0" fmla="*/ 0 w 7659486"/>
              <a:gd name="connsiteY0" fmla="*/ 0 h 1198178"/>
              <a:gd name="connsiteX1" fmla="*/ 7659486 w 7659486"/>
              <a:gd name="connsiteY1" fmla="*/ 0 h 1198178"/>
              <a:gd name="connsiteX2" fmla="*/ 7355455 w 7659486"/>
              <a:gd name="connsiteY2" fmla="*/ 1198178 h 1198178"/>
              <a:gd name="connsiteX3" fmla="*/ 0 w 7659486"/>
              <a:gd name="connsiteY3" fmla="*/ 1198178 h 119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486" h="1198178">
                <a:moveTo>
                  <a:pt x="0" y="0"/>
                </a:moveTo>
                <a:lnTo>
                  <a:pt x="7659486" y="0"/>
                </a:lnTo>
                <a:lnTo>
                  <a:pt x="7355455" y="1198178"/>
                </a:lnTo>
                <a:lnTo>
                  <a:pt x="0" y="119817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tlCol="0">
            <a:noAutofit/>
          </a:bodyPr>
          <a:lstStyle>
            <a:lvl1pPr>
              <a:defRPr sz="40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178164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spc="14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AA6943C0-A7A3-4C4C-BEB2-9176DE8630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81047" y="0"/>
            <a:ext cx="8510952" cy="6858000"/>
          </a:xfrm>
          <a:custGeom>
            <a:avLst/>
            <a:gdLst>
              <a:gd name="connsiteX0" fmla="*/ 1706880 w 8510952"/>
              <a:gd name="connsiteY0" fmla="*/ 0 h 6858000"/>
              <a:gd name="connsiteX1" fmla="*/ 8510952 w 8510952"/>
              <a:gd name="connsiteY1" fmla="*/ 0 h 6858000"/>
              <a:gd name="connsiteX2" fmla="*/ 8510952 w 8510952"/>
              <a:gd name="connsiteY2" fmla="*/ 6858000 h 6858000"/>
              <a:gd name="connsiteX3" fmla="*/ 0 w 85109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52" h="6858000">
                <a:moveTo>
                  <a:pt x="1706880" y="0"/>
                </a:moveTo>
                <a:lnTo>
                  <a:pt x="8510952" y="0"/>
                </a:lnTo>
                <a:lnTo>
                  <a:pt x="851095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04F3C93-C085-8A47-9A2A-6AD3F3D69F4E}"/>
              </a:ext>
            </a:extLst>
          </p:cNvPr>
          <p:cNvCxnSpPr/>
          <p:nvPr userDrawn="1"/>
        </p:nvCxnSpPr>
        <p:spPr>
          <a:xfrm flipH="1">
            <a:off x="351011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941283B3-F5BE-4FDF-829D-D1BE17F71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539265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4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A19933E8-EEFC-754B-93AE-557EFF8A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730829" cy="365125"/>
          </a:xfrm>
        </p:spPr>
        <p:txBody>
          <a:bodyPr rtlCol="0"/>
          <a:lstStyle>
            <a:lvl1pPr>
              <a:defRPr sz="1000"/>
            </a:lvl1pPr>
          </a:lstStyle>
          <a:p>
            <a:pPr rtl="0"/>
            <a:fld id="{F8EB5596-E111-4A5A-95F6-35EEBA3F3955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F21EDEC1-EB5D-6C48-A2AB-04808816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E33BD7B8-5805-4D48-B17D-88E5EE750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FD6AC9F3-6F32-409B-A3B1-EEF36BA066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534400" cy="6858000"/>
          </a:xfrm>
          <a:custGeom>
            <a:avLst/>
            <a:gdLst>
              <a:gd name="connsiteX0" fmla="*/ 0 w 8534400"/>
              <a:gd name="connsiteY0" fmla="*/ 0 h 6858000"/>
              <a:gd name="connsiteX1" fmla="*/ 6827520 w 8534400"/>
              <a:gd name="connsiteY1" fmla="*/ 0 h 6858000"/>
              <a:gd name="connsiteX2" fmla="*/ 7070048 w 8534400"/>
              <a:gd name="connsiteY2" fmla="*/ 974442 h 6858000"/>
              <a:gd name="connsiteX3" fmla="*/ 5680814 w 8534400"/>
              <a:gd name="connsiteY3" fmla="*/ 974442 h 6858000"/>
              <a:gd name="connsiteX4" fmla="*/ 5680814 w 8534400"/>
              <a:gd name="connsiteY4" fmla="*/ 5758652 h 6858000"/>
              <a:gd name="connsiteX5" fmla="*/ 8260785 w 8534400"/>
              <a:gd name="connsiteY5" fmla="*/ 5758652 h 6858000"/>
              <a:gd name="connsiteX6" fmla="*/ 8534400 w 8534400"/>
              <a:gd name="connsiteY6" fmla="*/ 6858000 h 6858000"/>
              <a:gd name="connsiteX7" fmla="*/ 0 w 8534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6858000">
                <a:moveTo>
                  <a:pt x="0" y="0"/>
                </a:moveTo>
                <a:lnTo>
                  <a:pt x="6827520" y="0"/>
                </a:lnTo>
                <a:lnTo>
                  <a:pt x="7070048" y="974442"/>
                </a:lnTo>
                <a:lnTo>
                  <a:pt x="5680814" y="974442"/>
                </a:lnTo>
                <a:lnTo>
                  <a:pt x="5680814" y="5758652"/>
                </a:lnTo>
                <a:lnTo>
                  <a:pt x="8260785" y="5758652"/>
                </a:lnTo>
                <a:lnTo>
                  <a:pt x="8534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26FF020-BB93-4C6C-B3ED-8326D424097A}"/>
              </a:ext>
            </a:extLst>
          </p:cNvPr>
          <p:cNvSpPr/>
          <p:nvPr userDrawn="1"/>
        </p:nvSpPr>
        <p:spPr>
          <a:xfrm>
            <a:off x="5680814" y="974442"/>
            <a:ext cx="5228191" cy="478421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942173C-2B01-804E-85FB-4D68140D4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106424"/>
            <a:ext cx="4446062" cy="916644"/>
          </a:xfrm>
        </p:spPr>
        <p:txBody>
          <a:bodyPr rtlCol="0" anchor="b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075245"/>
            <a:ext cx="4446062" cy="3295405"/>
          </a:xfrm>
        </p:spPr>
        <p:txBody>
          <a:bodyPr rtlCol="0">
            <a:normAutofit/>
          </a:bodyPr>
          <a:lstStyle>
            <a:lvl1pPr marL="0" indent="0" algn="l">
              <a:lnSpc>
                <a:spcPct val="125000"/>
              </a:lnSpc>
              <a:buNone/>
              <a:defRPr sz="1800" spc="14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04F3C93-C085-8A47-9A2A-6AD3F3D69F4E}"/>
              </a:ext>
            </a:extLst>
          </p:cNvPr>
          <p:cNvCxnSpPr>
            <a:cxnSpLocks/>
          </p:cNvCxnSpPr>
          <p:nvPr userDrawn="1"/>
        </p:nvCxnSpPr>
        <p:spPr>
          <a:xfrm>
            <a:off x="710823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3">
            <a:extLst>
              <a:ext uri="{FF2B5EF4-FFF2-40B4-BE49-F238E27FC236}">
                <a16:creationId xmlns:a16="http://schemas.microsoft.com/office/drawing/2014/main" id="{A19933E8-EEFC-754B-93AE-557EFF8A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730829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2268391A-9235-42EF-BB7B-3BE4856211BB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F21EDEC1-EB5D-6C48-A2AB-04808816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E33BD7B8-5805-4D48-B17D-88E5EE750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>
            <a:lvl1pPr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00B690-D495-014F-8F60-C8152AD122A2}"/>
              </a:ext>
            </a:extLst>
          </p:cNvPr>
          <p:cNvSpPr/>
          <p:nvPr userDrawn="1"/>
        </p:nvSpPr>
        <p:spPr>
          <a:xfrm>
            <a:off x="11504428" y="382772"/>
            <a:ext cx="382772" cy="382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3D3DB60-9D00-2B4C-A1B6-A76F20998922}"/>
              </a:ext>
            </a:extLst>
          </p:cNvPr>
          <p:cNvSpPr/>
          <p:nvPr userDrawn="1"/>
        </p:nvSpPr>
        <p:spPr>
          <a:xfrm>
            <a:off x="11504428" y="974442"/>
            <a:ext cx="382772" cy="382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4B7F1F1-6439-8D45-8BCD-B68DB64CEDC1}"/>
              </a:ext>
            </a:extLst>
          </p:cNvPr>
          <p:cNvSpPr/>
          <p:nvPr userDrawn="1"/>
        </p:nvSpPr>
        <p:spPr>
          <a:xfrm>
            <a:off x="11504428" y="1566113"/>
            <a:ext cx="382772" cy="382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B870777-57CE-7A40-BCBA-E189F67DF446}"/>
              </a:ext>
            </a:extLst>
          </p:cNvPr>
          <p:cNvSpPr/>
          <p:nvPr userDrawn="1"/>
        </p:nvSpPr>
        <p:spPr>
          <a:xfrm>
            <a:off x="11504428" y="2157783"/>
            <a:ext cx="382772" cy="382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A332DFE-5DF9-9744-86D5-7CE052E088CE}"/>
              </a:ext>
            </a:extLst>
          </p:cNvPr>
          <p:cNvSpPr/>
          <p:nvPr userDrawn="1"/>
        </p:nvSpPr>
        <p:spPr>
          <a:xfrm>
            <a:off x="11504428" y="2755481"/>
            <a:ext cx="382772" cy="382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9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469568F-F17C-4C3C-9A6F-ED292B601115}"/>
              </a:ext>
            </a:extLst>
          </p:cNvPr>
          <p:cNvSpPr/>
          <p:nvPr userDrawn="1"/>
        </p:nvSpPr>
        <p:spPr>
          <a:xfrm>
            <a:off x="2043953" y="2205318"/>
            <a:ext cx="8104094" cy="2312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22459DEE-E152-47DA-8D52-C9681014B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043953 w 12192000"/>
              <a:gd name="connsiteY0" fmla="*/ 2205318 h 6858000"/>
              <a:gd name="connsiteX1" fmla="*/ 2043953 w 12192000"/>
              <a:gd name="connsiteY1" fmla="*/ 4518212 h 6858000"/>
              <a:gd name="connsiteX2" fmla="*/ 10148047 w 12192000"/>
              <a:gd name="connsiteY2" fmla="*/ 4518212 h 6858000"/>
              <a:gd name="connsiteX3" fmla="*/ 10148047 w 12192000"/>
              <a:gd name="connsiteY3" fmla="*/ 2205318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043953" y="2205318"/>
                </a:moveTo>
                <a:lnTo>
                  <a:pt x="2043953" y="4518212"/>
                </a:lnTo>
                <a:lnTo>
                  <a:pt x="10148047" y="4518212"/>
                </a:lnTo>
                <a:lnTo>
                  <a:pt x="10148047" y="220531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665037"/>
            <a:ext cx="7327900" cy="902916"/>
          </a:xfrm>
        </p:spPr>
        <p:txBody>
          <a:bodyPr rtlCol="0" anchor="ctr">
            <a:normAutofit/>
          </a:bodyPr>
          <a:lstStyle>
            <a:lvl1pPr algn="ctr">
              <a:defRPr sz="4000" spc="3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97462" y="3567953"/>
            <a:ext cx="4997076" cy="610066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spc="3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6" y="983785"/>
            <a:ext cx="8447439" cy="1074828"/>
          </a:xfrm>
        </p:spPr>
        <p:txBody>
          <a:bodyPr rtlCol="0">
            <a:normAutofit/>
          </a:bodyPr>
          <a:lstStyle>
            <a:lvl1pPr>
              <a:defRPr sz="4000" spc="3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B2A87E09-EFEB-407F-8DA3-637406A2CB64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8582161-389A-C649-9A2B-A16F489BB170}"/>
              </a:ext>
            </a:extLst>
          </p:cNvPr>
          <p:cNvSpPr/>
          <p:nvPr userDrawn="1"/>
        </p:nvSpPr>
        <p:spPr>
          <a:xfrm>
            <a:off x="11504428" y="382772"/>
            <a:ext cx="382772" cy="382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F7AA420-2BBF-AF48-8EF7-EF3CC47451FA}"/>
              </a:ext>
            </a:extLst>
          </p:cNvPr>
          <p:cNvSpPr/>
          <p:nvPr userDrawn="1"/>
        </p:nvSpPr>
        <p:spPr>
          <a:xfrm>
            <a:off x="11504428" y="974442"/>
            <a:ext cx="382772" cy="382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0EDE653-D0BD-314F-B7B9-FD426A4C487F}"/>
              </a:ext>
            </a:extLst>
          </p:cNvPr>
          <p:cNvSpPr/>
          <p:nvPr userDrawn="1"/>
        </p:nvSpPr>
        <p:spPr>
          <a:xfrm>
            <a:off x="11504428" y="1566113"/>
            <a:ext cx="382772" cy="382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6C43E8D-A8CD-974D-B3E2-5B4500E55B0A}"/>
              </a:ext>
            </a:extLst>
          </p:cNvPr>
          <p:cNvSpPr/>
          <p:nvPr userDrawn="1"/>
        </p:nvSpPr>
        <p:spPr>
          <a:xfrm>
            <a:off x="11504428" y="2157783"/>
            <a:ext cx="382772" cy="382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9A540AC-3D9F-5A42-BE59-E7EC044230B4}"/>
              </a:ext>
            </a:extLst>
          </p:cNvPr>
          <p:cNvSpPr/>
          <p:nvPr userDrawn="1"/>
        </p:nvSpPr>
        <p:spPr>
          <a:xfrm>
            <a:off x="11504428" y="2755481"/>
            <a:ext cx="382772" cy="382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AE70196-45DE-CB4D-A7AC-0610E7A187C3}"/>
              </a:ext>
            </a:extLst>
          </p:cNvPr>
          <p:cNvCxnSpPr/>
          <p:nvPr userDrawn="1"/>
        </p:nvCxnSpPr>
        <p:spPr>
          <a:xfrm flipH="1">
            <a:off x="9211669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9DD93FC1-A14C-489D-A5EC-3819CA202A5D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AE70196-45DE-CB4D-A7AC-0610E7A187C3}"/>
              </a:ext>
            </a:extLst>
          </p:cNvPr>
          <p:cNvCxnSpPr/>
          <p:nvPr userDrawn="1"/>
        </p:nvCxnSpPr>
        <p:spPr>
          <a:xfrm flipH="1">
            <a:off x="9211669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329649E-3847-4CC6-A84D-56DE76BD19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228600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4E120DB-DDEC-4DDF-8FB4-5C52F8078B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93738" y="2705425"/>
            <a:ext cx="10745787" cy="3273100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5555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764" y="2145265"/>
            <a:ext cx="8348472" cy="2363568"/>
          </a:xfrm>
          <a:noFill/>
        </p:spPr>
        <p:txBody>
          <a:bodyPr rtlCol="0">
            <a:normAutofit/>
          </a:bodyPr>
          <a:lstStyle>
            <a:lvl1pPr algn="ctr">
              <a:defRPr sz="4000" spc="14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00B1E9DB-8506-4576-BE63-BC56E7BF7B6F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0B51AFA9-C4C0-D44A-BE1A-30964CBCFE37}"/>
              </a:ext>
            </a:extLst>
          </p:cNvPr>
          <p:cNvSpPr txBox="1">
            <a:spLocks/>
          </p:cNvSpPr>
          <p:nvPr userDrawn="1"/>
        </p:nvSpPr>
        <p:spPr>
          <a:xfrm>
            <a:off x="970130" y="1879594"/>
            <a:ext cx="1141699" cy="122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300">
                <a:solidFill>
                  <a:schemeClr val="tx2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ru-RU" sz="16600" noProof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"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2E169998-8E4C-AC45-9496-F3E1D40DD604}"/>
              </a:ext>
            </a:extLst>
          </p:cNvPr>
          <p:cNvSpPr txBox="1">
            <a:spLocks/>
          </p:cNvSpPr>
          <p:nvPr userDrawn="1"/>
        </p:nvSpPr>
        <p:spPr>
          <a:xfrm>
            <a:off x="10408852" y="4443180"/>
            <a:ext cx="1141699" cy="122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300">
                <a:solidFill>
                  <a:schemeClr val="tx2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ru-RU" sz="16600" noProof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”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F3F62FE2-8018-8846-A38A-108C9B02DF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62738" y="4526051"/>
            <a:ext cx="3727450" cy="515938"/>
          </a:xfrm>
          <a:noFill/>
        </p:spPr>
        <p:txBody>
          <a:bodyPr rtlCol="0">
            <a:noAutofit/>
          </a:bodyPr>
          <a:lstStyle>
            <a:lvl1pPr marL="0" indent="0" algn="r">
              <a:buNone/>
              <a:defRPr sz="2000" spc="14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57200" indent="0" algn="r">
              <a:buNone/>
              <a:defRPr sz="1800">
                <a:solidFill>
                  <a:schemeClr val="tx2"/>
                </a:solidFill>
                <a:latin typeface="Tw Cen MT" panose="020B0602020104020603" pitchFamily="34" charset="77"/>
              </a:defRPr>
            </a:lvl2pPr>
            <a:lvl3pPr marL="914400" indent="0" algn="r">
              <a:buNone/>
              <a:defRPr sz="1600">
                <a:solidFill>
                  <a:schemeClr val="tx2"/>
                </a:solidFill>
                <a:latin typeface="Tw Cen MT" panose="020B0602020104020603" pitchFamily="34" charset="77"/>
              </a:defRPr>
            </a:lvl3pPr>
            <a:lvl4pPr marL="1371600" indent="0" algn="r">
              <a:buNone/>
              <a:defRPr sz="1400">
                <a:solidFill>
                  <a:schemeClr val="tx2"/>
                </a:solidFill>
                <a:latin typeface="Tw Cen MT" panose="020B0602020104020603" pitchFamily="34" charset="77"/>
              </a:defRPr>
            </a:lvl4pPr>
            <a:lvl5pPr marL="1828800" indent="0" algn="r">
              <a:buNone/>
              <a:defRPr sz="1400">
                <a:solidFill>
                  <a:schemeClr val="tx2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159331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 из 4 челов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01F428E6-A8A2-E844-9C02-078ED4D993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7E72E82D-99D2-44CF-BD19-CFF9243DD67A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27B76286-63A1-AF4F-B23C-363AA8A847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38044" y="2405063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64F5D22F-DDAB-8A40-B9D8-54ACF9C0E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0773" y="2498043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id="{3970178A-7D91-5F40-B3BD-58988D1D23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00773" y="2922586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1" name="Рисунок 16">
            <a:extLst>
              <a:ext uri="{FF2B5EF4-FFF2-40B4-BE49-F238E27FC236}">
                <a16:creationId xmlns:a16="http://schemas.microsoft.com/office/drawing/2014/main" id="{6D61AF1F-6298-744E-B9E2-999EED4A1E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38044" y="4021592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Текст 18">
            <a:extLst>
              <a:ext uri="{FF2B5EF4-FFF2-40B4-BE49-F238E27FC236}">
                <a16:creationId xmlns:a16="http://schemas.microsoft.com/office/drawing/2014/main" id="{B409E4EC-6771-344F-AC49-F0493C4E50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00773" y="4114572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Текст 18">
            <a:extLst>
              <a:ext uri="{FF2B5EF4-FFF2-40B4-BE49-F238E27FC236}">
                <a16:creationId xmlns:a16="http://schemas.microsoft.com/office/drawing/2014/main" id="{22E21560-0E2C-7E48-882F-77B02B0CE3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00773" y="4539115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0" name="Рисунок 16">
            <a:extLst>
              <a:ext uri="{FF2B5EF4-FFF2-40B4-BE49-F238E27FC236}">
                <a16:creationId xmlns:a16="http://schemas.microsoft.com/office/drawing/2014/main" id="{E38C0995-936E-464D-86FA-9C8847D9C4D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710265" y="2405063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00F264F2-A8BF-BF4E-82E5-457A75FF38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72994" y="2498043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C969F956-9E58-0C47-8A73-BA93723042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72994" y="2922586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3" name="Рисунок 16">
            <a:extLst>
              <a:ext uri="{FF2B5EF4-FFF2-40B4-BE49-F238E27FC236}">
                <a16:creationId xmlns:a16="http://schemas.microsoft.com/office/drawing/2014/main" id="{3A0B62B7-7680-5D4B-BC6D-4FFA4956151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710265" y="4021592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C664169-B5AF-FB46-AA38-C9DDC1EB8F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2994" y="4114572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5" name="Текст 18">
            <a:extLst>
              <a:ext uri="{FF2B5EF4-FFF2-40B4-BE49-F238E27FC236}">
                <a16:creationId xmlns:a16="http://schemas.microsoft.com/office/drawing/2014/main" id="{EB349D7E-9425-EA4B-906F-145652D007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72994" y="4539115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6" name="Заголовок 1">
            <a:extLst>
              <a:ext uri="{FF2B5EF4-FFF2-40B4-BE49-F238E27FC236}">
                <a16:creationId xmlns:a16="http://schemas.microsoft.com/office/drawing/2014/main" id="{E6971742-A7E0-0D4A-AE6E-496FB9EC1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017" y="978408"/>
            <a:ext cx="8357616" cy="1088136"/>
          </a:xfrm>
        </p:spPr>
        <p:txBody>
          <a:bodyPr rtlCol="0" anchor="ctr">
            <a:norm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718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накомство с командой из 8 челов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01F428E6-A8A2-E844-9C02-078ED4D993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599E224A-A1C5-4488-B628-921AC1A06275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27B76286-63A1-AF4F-B23C-363AA8A847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38044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64F5D22F-DDAB-8A40-B9D8-54ACF9C0E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044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id="{3970178A-7D91-5F40-B3BD-58988D1D23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8044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Рисунок 16">
            <a:extLst>
              <a:ext uri="{FF2B5EF4-FFF2-40B4-BE49-F238E27FC236}">
                <a16:creationId xmlns:a16="http://schemas.microsoft.com/office/drawing/2014/main" id="{6A88DE59-CC76-784E-91CC-86A873E12B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19251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EC7436AA-C631-914A-893C-01BFCB5144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9251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18">
            <a:extLst>
              <a:ext uri="{FF2B5EF4-FFF2-40B4-BE49-F238E27FC236}">
                <a16:creationId xmlns:a16="http://schemas.microsoft.com/office/drawing/2014/main" id="{7D3267A9-41C6-6D41-B94A-AF3A0B8D3C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9251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Рисунок 16">
            <a:extLst>
              <a:ext uri="{FF2B5EF4-FFF2-40B4-BE49-F238E27FC236}">
                <a16:creationId xmlns:a16="http://schemas.microsoft.com/office/drawing/2014/main" id="{0CA14719-28D1-1245-82ED-C30AEA3FF5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15955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8" name="Текст 18">
            <a:extLst>
              <a:ext uri="{FF2B5EF4-FFF2-40B4-BE49-F238E27FC236}">
                <a16:creationId xmlns:a16="http://schemas.microsoft.com/office/drawing/2014/main" id="{A0F20BEC-0D1F-424C-A708-3CD1B159CB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15955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1AF30013-E0ED-7F43-83DA-D58BF2C564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15955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6" name="Рисунок 16">
            <a:extLst>
              <a:ext uri="{FF2B5EF4-FFF2-40B4-BE49-F238E27FC236}">
                <a16:creationId xmlns:a16="http://schemas.microsoft.com/office/drawing/2014/main" id="{6F279F35-215F-8247-9F1E-B98FCFCBDCD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97162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7" name="Текст 18">
            <a:extLst>
              <a:ext uri="{FF2B5EF4-FFF2-40B4-BE49-F238E27FC236}">
                <a16:creationId xmlns:a16="http://schemas.microsoft.com/office/drawing/2014/main" id="{A61B963F-0880-1E47-A659-7FC76D4D9D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162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8" name="Текст 18">
            <a:extLst>
              <a:ext uri="{FF2B5EF4-FFF2-40B4-BE49-F238E27FC236}">
                <a16:creationId xmlns:a16="http://schemas.microsoft.com/office/drawing/2014/main" id="{50E852F6-B5E8-8B43-801C-1C4F7B19A5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7162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9" name="Рисунок 16">
            <a:extLst>
              <a:ext uri="{FF2B5EF4-FFF2-40B4-BE49-F238E27FC236}">
                <a16:creationId xmlns:a16="http://schemas.microsoft.com/office/drawing/2014/main" id="{4FA256BD-105F-BE40-B47B-B9E1894250B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38044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0" name="Текст 18">
            <a:extLst>
              <a:ext uri="{FF2B5EF4-FFF2-40B4-BE49-F238E27FC236}">
                <a16:creationId xmlns:a16="http://schemas.microsoft.com/office/drawing/2014/main" id="{6A4AC0F6-874C-7C4C-9547-94508CE42D0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38044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1" name="Текст 18">
            <a:extLst>
              <a:ext uri="{FF2B5EF4-FFF2-40B4-BE49-F238E27FC236}">
                <a16:creationId xmlns:a16="http://schemas.microsoft.com/office/drawing/2014/main" id="{EA3CCA23-6E76-8F41-9FED-4DB323AEC85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8044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2" name="Рисунок 16">
            <a:extLst>
              <a:ext uri="{FF2B5EF4-FFF2-40B4-BE49-F238E27FC236}">
                <a16:creationId xmlns:a16="http://schemas.microsoft.com/office/drawing/2014/main" id="{C2654D0F-1EF0-C945-B023-1561C866903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19251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3" name="Текст 18">
            <a:extLst>
              <a:ext uri="{FF2B5EF4-FFF2-40B4-BE49-F238E27FC236}">
                <a16:creationId xmlns:a16="http://schemas.microsoft.com/office/drawing/2014/main" id="{117D52FF-094D-6749-8A26-B894CEF6ACB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19251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4" name="Текст 18">
            <a:extLst>
              <a:ext uri="{FF2B5EF4-FFF2-40B4-BE49-F238E27FC236}">
                <a16:creationId xmlns:a16="http://schemas.microsoft.com/office/drawing/2014/main" id="{0052C3E7-B5A5-E44C-91BD-16DB655583B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19251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5" name="Рисунок 16">
            <a:extLst>
              <a:ext uri="{FF2B5EF4-FFF2-40B4-BE49-F238E27FC236}">
                <a16:creationId xmlns:a16="http://schemas.microsoft.com/office/drawing/2014/main" id="{D4C618F6-4987-274F-8D08-0934922ACA5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15955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6" name="Текст 18">
            <a:extLst>
              <a:ext uri="{FF2B5EF4-FFF2-40B4-BE49-F238E27FC236}">
                <a16:creationId xmlns:a16="http://schemas.microsoft.com/office/drawing/2014/main" id="{04553546-0C16-4843-8655-70FFDC038A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15955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7" name="Текст 18">
            <a:extLst>
              <a:ext uri="{FF2B5EF4-FFF2-40B4-BE49-F238E27FC236}">
                <a16:creationId xmlns:a16="http://schemas.microsoft.com/office/drawing/2014/main" id="{0F174D17-C816-804A-BED4-E43623C4668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15955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8" name="Рисунок 16">
            <a:extLst>
              <a:ext uri="{FF2B5EF4-FFF2-40B4-BE49-F238E27FC236}">
                <a16:creationId xmlns:a16="http://schemas.microsoft.com/office/drawing/2014/main" id="{3A5BCDFF-966C-EE4B-B676-0DC4FE521CDB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097162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9" name="Текст 18">
            <a:extLst>
              <a:ext uri="{FF2B5EF4-FFF2-40B4-BE49-F238E27FC236}">
                <a16:creationId xmlns:a16="http://schemas.microsoft.com/office/drawing/2014/main" id="{3E877DB1-D772-1B4C-8F31-F2C6ACE01CF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097162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0" name="Текст 18">
            <a:extLst>
              <a:ext uri="{FF2B5EF4-FFF2-40B4-BE49-F238E27FC236}">
                <a16:creationId xmlns:a16="http://schemas.microsoft.com/office/drawing/2014/main" id="{BE7B6561-93FC-9B47-B1F2-95F66BC3A85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97162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373FEBAB-37BE-6B43-AFCA-653DB9B95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017" y="1033272"/>
            <a:ext cx="8357616" cy="969264"/>
          </a:xfrm>
        </p:spPr>
        <p:txBody>
          <a:bodyPr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24061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385DE2B2-9988-4BD4-ACE0-1927858BAE41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B46AC40-4848-C146-B8DE-C805F662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6" y="983785"/>
            <a:ext cx="8447439" cy="1074828"/>
          </a:xfrm>
        </p:spPr>
        <p:txBody>
          <a:bodyPr rtlCol="0">
            <a:normAutofit/>
          </a:bodyPr>
          <a:lstStyle>
            <a:lvl1pPr>
              <a:defRPr sz="4000" spc="3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0966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B0A469C-DBC5-49D7-876B-B121EB68C09A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53114" y="6356350"/>
            <a:ext cx="2188029" cy="365125"/>
          </a:xfrm>
        </p:spPr>
        <p:txBody>
          <a:bodyPr rtlCol="0"/>
          <a:lstStyle>
            <a:lvl1pPr algn="r">
              <a:defRPr sz="1000"/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9FE6242-19BA-2847-9959-30D6F0E27035}"/>
              </a:ext>
            </a:extLst>
          </p:cNvPr>
          <p:cNvCxnSpPr/>
          <p:nvPr userDrawn="1"/>
        </p:nvCxnSpPr>
        <p:spPr>
          <a:xfrm flipH="1">
            <a:off x="633306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715A3155-E4BF-478C-8D90-C66F5EB27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6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228600" rtlCol="0" anchor="ctr">
            <a:noAutofit/>
          </a:bodyPr>
          <a:lstStyle>
            <a:lvl1pPr algn="l">
              <a:lnSpc>
                <a:spcPct val="100000"/>
              </a:lnSpc>
              <a:defRPr sz="4000" cap="all" spc="3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EDF23CDC-9A9D-5247-AD71-0A10D94BD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4413068" cy="3539265"/>
          </a:xfrm>
        </p:spPr>
        <p:txBody>
          <a:bodyPr rtlCol="0">
            <a:normAutofit/>
          </a:bodyPr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000" spc="14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0DA38E85-9448-450D-A4ED-FFA79C710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1342" y="0"/>
            <a:ext cx="5730658" cy="6858000"/>
          </a:xfrm>
          <a:custGeom>
            <a:avLst/>
            <a:gdLst>
              <a:gd name="connsiteX0" fmla="*/ 1688746 w 5730658"/>
              <a:gd name="connsiteY0" fmla="*/ 0 h 6858000"/>
              <a:gd name="connsiteX1" fmla="*/ 5730658 w 5730658"/>
              <a:gd name="connsiteY1" fmla="*/ 0 h 6858000"/>
              <a:gd name="connsiteX2" fmla="*/ 5730658 w 5730658"/>
              <a:gd name="connsiteY2" fmla="*/ 6858000 h 6858000"/>
              <a:gd name="connsiteX3" fmla="*/ 31751 w 5730658"/>
              <a:gd name="connsiteY3" fmla="*/ 6858000 h 6858000"/>
              <a:gd name="connsiteX4" fmla="*/ 31751 w 5730658"/>
              <a:gd name="connsiteY4" fmla="*/ 6857688 h 6858000"/>
              <a:gd name="connsiteX5" fmla="*/ 0 w 5730658"/>
              <a:gd name="connsiteY5" fmla="*/ 6857932 h 6858000"/>
              <a:gd name="connsiteX6" fmla="*/ 31751 w 5730658"/>
              <a:gd name="connsiteY6" fmla="*/ 6729501 h 6858000"/>
              <a:gd name="connsiteX7" fmla="*/ 31751 w 5730658"/>
              <a:gd name="connsiteY7" fmla="*/ 6681788 h 6858000"/>
              <a:gd name="connsiteX8" fmla="*/ 43547 w 5730658"/>
              <a:gd name="connsiteY8" fmla="*/ 6681788 h 6858000"/>
              <a:gd name="connsiteX9" fmla="*/ 1688746 w 5730658"/>
              <a:gd name="connsiteY9" fmla="*/ 27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0658" h="6858000">
                <a:moveTo>
                  <a:pt x="1688746" y="0"/>
                </a:moveTo>
                <a:lnTo>
                  <a:pt x="5730658" y="0"/>
                </a:lnTo>
                <a:lnTo>
                  <a:pt x="5730658" y="6858000"/>
                </a:lnTo>
                <a:lnTo>
                  <a:pt x="31751" y="6858000"/>
                </a:lnTo>
                <a:lnTo>
                  <a:pt x="31751" y="6857688"/>
                </a:lnTo>
                <a:lnTo>
                  <a:pt x="0" y="6857932"/>
                </a:lnTo>
                <a:lnTo>
                  <a:pt x="31751" y="6729501"/>
                </a:lnTo>
                <a:lnTo>
                  <a:pt x="31751" y="6681788"/>
                </a:lnTo>
                <a:lnTo>
                  <a:pt x="43547" y="6681788"/>
                </a:lnTo>
                <a:lnTo>
                  <a:pt x="1688746" y="27053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F72571D-58D5-4367-9E7E-94A5A5D795B8}"/>
              </a:ext>
            </a:extLst>
          </p:cNvPr>
          <p:cNvSpPr/>
          <p:nvPr userDrawn="1"/>
        </p:nvSpPr>
        <p:spPr>
          <a:xfrm>
            <a:off x="693682" y="2286000"/>
            <a:ext cx="11498318" cy="34163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Calibri" panose="020F0502020204030204" pitchFamily="34" charset="0"/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ACD184E7-842E-4CDA-8022-CFE5CEA0DB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8534400" cy="6858000"/>
          </a:xfrm>
          <a:custGeom>
            <a:avLst/>
            <a:gdLst>
              <a:gd name="connsiteX0" fmla="*/ 0 w 8534400"/>
              <a:gd name="connsiteY0" fmla="*/ 0 h 6858000"/>
              <a:gd name="connsiteX1" fmla="*/ 6827520 w 8534400"/>
              <a:gd name="connsiteY1" fmla="*/ 0 h 6858000"/>
              <a:gd name="connsiteX2" fmla="*/ 7396480 w 8534400"/>
              <a:gd name="connsiteY2" fmla="*/ 2286000 h 6858000"/>
              <a:gd name="connsiteX3" fmla="*/ 693682 w 8534400"/>
              <a:gd name="connsiteY3" fmla="*/ 2286000 h 6858000"/>
              <a:gd name="connsiteX4" fmla="*/ 693682 w 8534400"/>
              <a:gd name="connsiteY4" fmla="*/ 5702300 h 6858000"/>
              <a:gd name="connsiteX5" fmla="*/ 8246759 w 8534400"/>
              <a:gd name="connsiteY5" fmla="*/ 5702300 h 6858000"/>
              <a:gd name="connsiteX6" fmla="*/ 8534400 w 8534400"/>
              <a:gd name="connsiteY6" fmla="*/ 6858000 h 6858000"/>
              <a:gd name="connsiteX7" fmla="*/ 0 w 8534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6858000">
                <a:moveTo>
                  <a:pt x="0" y="0"/>
                </a:moveTo>
                <a:lnTo>
                  <a:pt x="6827520" y="0"/>
                </a:lnTo>
                <a:lnTo>
                  <a:pt x="7396480" y="2286000"/>
                </a:lnTo>
                <a:lnTo>
                  <a:pt x="693682" y="2286000"/>
                </a:lnTo>
                <a:lnTo>
                  <a:pt x="693682" y="5702300"/>
                </a:lnTo>
                <a:lnTo>
                  <a:pt x="8246759" y="5702300"/>
                </a:lnTo>
                <a:lnTo>
                  <a:pt x="8534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77236C5A-30BE-4583-B7BD-BA6E99F2953C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C650A3-C37B-8949-AAFB-1CA610A43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1069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6823CE96-7B45-0E4E-8DD2-AAE6F7DB97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5132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7F451F20-9248-594B-8CD5-3442A6451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9032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2008AA3-BEDF-CE40-9D94-F5875454E799}"/>
              </a:ext>
            </a:extLst>
          </p:cNvPr>
          <p:cNvCxnSpPr>
            <a:cxnSpLocks/>
          </p:cNvCxnSpPr>
          <p:nvPr userDrawn="1"/>
        </p:nvCxnSpPr>
        <p:spPr>
          <a:xfrm>
            <a:off x="710823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4" y="879636"/>
            <a:ext cx="6294727" cy="1206888"/>
          </a:xfrm>
          <a:custGeom>
            <a:avLst/>
            <a:gdLst>
              <a:gd name="connsiteX0" fmla="*/ 5986630 w 6294727"/>
              <a:gd name="connsiteY0" fmla="*/ 0 h 1206888"/>
              <a:gd name="connsiteX1" fmla="*/ 6294727 w 6294727"/>
              <a:gd name="connsiteY1" fmla="*/ 1206888 h 1206888"/>
              <a:gd name="connsiteX2" fmla="*/ 0 w 6294727"/>
              <a:gd name="connsiteY2" fmla="*/ 1206888 h 1206888"/>
              <a:gd name="connsiteX3" fmla="*/ 0 w 6294727"/>
              <a:gd name="connsiteY3" fmla="*/ 8709 h 120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4727" h="1206888">
                <a:moveTo>
                  <a:pt x="5986630" y="0"/>
                </a:moveTo>
                <a:lnTo>
                  <a:pt x="6294727" y="1206888"/>
                </a:lnTo>
                <a:lnTo>
                  <a:pt x="0" y="1206888"/>
                </a:lnTo>
                <a:lnTo>
                  <a:pt x="0" y="87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3102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30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0DD89A25-D608-4E21-98AE-8C4176C6D63A}" type="datetime1">
              <a:rPr lang="ru-RU" noProof="0" smtClean="0"/>
              <a:t>29.04.2024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50" baseline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71342" y="6356350"/>
            <a:ext cx="1539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4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52" r:id="rId11"/>
    <p:sldLayoutId id="214748366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1781642"/>
          </a:xfrm>
        </p:spPr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pic>
        <p:nvPicPr>
          <p:cNvPr id="7" name="Рисунок 6" descr="Изображение выглядит как оружие, на открытом воздухе, Боевая машина, военный автомобиль&#10;&#10;Автоматически созданное описание">
            <a:extLst>
              <a:ext uri="{FF2B5EF4-FFF2-40B4-BE49-F238E27FC236}">
                <a16:creationId xmlns:a16="http://schemas.microsoft.com/office/drawing/2014/main" id="{3CC2B190-0DE3-DDB8-D461-BB3ABA174C9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3024" r="13024"/>
          <a:stretch>
            <a:fillRect/>
          </a:stretch>
        </p:blipFill>
        <p:spPr/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3" y="879635"/>
            <a:ext cx="7659486" cy="1198178"/>
          </a:xfrm>
        </p:spPr>
        <p:txBody>
          <a:bodyPr rtlCol="0"/>
          <a:lstStyle/>
          <a:p>
            <a:pPr rtl="0"/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Разгром Японии. Итоги и последствия войны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5392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Причины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Стратегические цели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Боевые действия</a:t>
            </a:r>
          </a:p>
        </p:txBody>
      </p:sp>
      <p:sp>
        <p:nvSpPr>
          <p:cNvPr id="9" name="Дата 8">
            <a:extLst>
              <a:ext uri="{FF2B5EF4-FFF2-40B4-BE49-F238E27FC236}">
                <a16:creationId xmlns:a16="http://schemas.microsoft.com/office/drawing/2014/main" id="{AF48BA31-127A-7842-A868-AE84A2B0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730829" cy="365125"/>
          </a:xfrm>
        </p:spPr>
        <p:txBody>
          <a:bodyPr rtlCol="0"/>
          <a:lstStyle/>
          <a:p>
            <a:pPr rtl="0"/>
            <a:r>
              <a:rPr lang="ru-RU" dirty="0"/>
              <a:t> </a:t>
            </a:r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4DD0342F-818D-9043-BA26-E6B36A4C4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dirty="0"/>
              <a:t>ЗАГОЛОВОК ПРЕЗЕНТАЦИИ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9451CBB1-D6CD-A445-96C5-A99E4824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Рисунок 5" descr="Изображение выглядит как текст, карта, атлас&#10;&#10;Автоматически созданное описание">
            <a:extLst>
              <a:ext uri="{FF2B5EF4-FFF2-40B4-BE49-F238E27FC236}">
                <a16:creationId xmlns:a16="http://schemas.microsoft.com/office/drawing/2014/main" id="{D57DCBA8-D739-5D36-0F40-8EF3A1BB8F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812" r="7812"/>
          <a:stretch>
            <a:fillRect/>
          </a:stretch>
        </p:blipFill>
        <p:spPr>
          <a:xfrm>
            <a:off x="3552930" y="0"/>
            <a:ext cx="8510952" cy="6858000"/>
          </a:xfrm>
        </p:spPr>
      </p:pic>
      <p:sp>
        <p:nvSpPr>
          <p:cNvPr id="51" name="Заголовок 50">
            <a:extLst>
              <a:ext uri="{FF2B5EF4-FFF2-40B4-BE49-F238E27FC236}">
                <a16:creationId xmlns:a16="http://schemas.microsoft.com/office/drawing/2014/main" id="{92016388-C216-491D-B032-A86FF344C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</p:spPr>
        <p:txBody>
          <a:bodyPr rtlCol="0"/>
          <a:lstStyle/>
          <a:p>
            <a:pPr rtl="0"/>
            <a:r>
              <a:rPr lang="ru-RU" dirty="0"/>
              <a:t>Война с Японией</a:t>
            </a:r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картина, искусство, рисунок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B5F6E0C1-FDAF-D7BE-D0B8-A40E5E466B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5879" r="5879"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3A9DBF7-6C72-81DB-D1FB-073BF2EDF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0374" y="1989925"/>
            <a:ext cx="4724400" cy="3138535"/>
          </a:xfrm>
        </p:spPr>
        <p:txBody>
          <a:bodyPr/>
          <a:lstStyle/>
          <a:p>
            <a:b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Итоги, уроки и значение войны</a:t>
            </a:r>
            <a:b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военно-политическое, стратегическое и всемирно-историческое значение войны</a:t>
            </a:r>
            <a:b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окончание второй мировой войны</a:t>
            </a:r>
            <a:endParaRPr lang="ru-RU" sz="2400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CA58D344-8942-247E-C908-DCC10AE3A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25280" y="5128460"/>
            <a:ext cx="4446062" cy="2743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948FB1-99A6-BC99-A915-F73B47125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/>
              <a:t> 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279691-9FE7-E026-A749-BE91A517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dirty="0"/>
              <a:t>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C5D518-8708-9ECA-5951-342E3AD1C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64080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в помещении, одежда, мебель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7FB5AA7-83F1-340B-A522-793CC17777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8637" r="8637"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57239B3-7980-5386-C04F-651B38100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3" y="402771"/>
            <a:ext cx="9016374" cy="1675042"/>
          </a:xfrm>
        </p:spPr>
        <p:txBody>
          <a:bodyPr/>
          <a:lstStyle/>
          <a:p>
            <a:r>
              <a:rPr lang="ru-RU" dirty="0"/>
              <a:t>Итоги и последствия великой отечественной войны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874F248-EE12-BFC8-2354-38534D18C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3683" y="2192590"/>
            <a:ext cx="3645098" cy="1781642"/>
          </a:xfrm>
        </p:spPr>
        <p:txBody>
          <a:bodyPr>
            <a:normAutofit/>
          </a:bodyPr>
          <a:lstStyle/>
          <a:p>
            <a:r>
              <a:rPr lang="ru-RU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Нюрнбергский процесс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42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на открытом воздухе, одежда, обувь, земля&#10;&#10;Автоматически созданное описание">
            <a:extLst>
              <a:ext uri="{FF2B5EF4-FFF2-40B4-BE49-F238E27FC236}">
                <a16:creationId xmlns:a16="http://schemas.microsoft.com/office/drawing/2014/main" id="{46B336C6-836E-3FBB-7DCC-FF7F661DF1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033" r="2033"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CE1FEC-C39A-8B77-9266-B8A441988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2" y="879635"/>
            <a:ext cx="8994603" cy="1198178"/>
          </a:xfrm>
        </p:spPr>
        <p:txBody>
          <a:bodyPr/>
          <a:lstStyle/>
          <a:p>
            <a:r>
              <a:rPr lang="ru-RU" dirty="0"/>
              <a:t>Итоги и последствия великой отечественной войны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020F7CF8-EC8D-F3DB-0F1F-812526F75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730" y="2066627"/>
            <a:ext cx="3166127" cy="1781642"/>
          </a:xfrm>
        </p:spPr>
        <p:txBody>
          <a:bodyPr>
            <a:normAutofit/>
          </a:bodyPr>
          <a:lstStyle/>
          <a:p>
            <a:r>
              <a:rPr lang="ru-RU" sz="4000" dirty="0"/>
              <a:t>Потери СССР</a:t>
            </a:r>
          </a:p>
        </p:txBody>
      </p:sp>
    </p:spTree>
    <p:extLst>
      <p:ext uri="{BB962C8B-B14F-4D97-AF65-F5344CB8AC3E}">
        <p14:creationId xmlns:p14="http://schemas.microsoft.com/office/powerpoint/2010/main" val="1275662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Человеческое лицо, рисунок, плакат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8F2FE72-4ACC-24EC-9647-D6CDBBF055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5247" r="5247"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8E848F2-8E93-C208-A474-0974A504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3" y="879635"/>
            <a:ext cx="8853088" cy="1198178"/>
          </a:xfrm>
        </p:spPr>
        <p:txBody>
          <a:bodyPr/>
          <a:lstStyle/>
          <a:p>
            <a:r>
              <a:rPr lang="ru-RU" dirty="0"/>
              <a:t>Итоги и последствия великой отечественной войны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1F389180-1870-F82E-68A9-186886FAE8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901" y="2236133"/>
            <a:ext cx="2952599" cy="721315"/>
          </a:xfrm>
        </p:spPr>
        <p:txBody>
          <a:bodyPr/>
          <a:lstStyle/>
          <a:p>
            <a:r>
              <a:rPr lang="ru-RU" dirty="0"/>
              <a:t>Советская экономика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507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на открытом воздухе, оружие, небо, винтовка&#10;&#10;Автоматически созданное описание">
            <a:extLst>
              <a:ext uri="{FF2B5EF4-FFF2-40B4-BE49-F238E27FC236}">
                <a16:creationId xmlns:a16="http://schemas.microsoft.com/office/drawing/2014/main" id="{581539A1-CF80-0175-6612-C3B0375F52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5000" r="15000"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C4DE0F8-BB28-A8E6-1A62-62C30FDB65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7400" y="3806081"/>
            <a:ext cx="5040086" cy="916644"/>
          </a:xfrm>
        </p:spPr>
        <p:txBody>
          <a:bodyPr/>
          <a:lstStyle/>
          <a:p>
            <a:r>
              <a:rPr lang="ru-RU" dirty="0"/>
              <a:t>Общие геополитические последствия Второй Мировой войны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D6B51338-C51A-7502-8708-30D3B5849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0" y="1121229"/>
            <a:ext cx="6966857" cy="4249421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57B0C0-CE13-2690-A1BE-8FCC0E96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 dirty="0"/>
              <a:t> 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66A994-AE7E-12E3-1303-5ABED89FE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dirty="0"/>
              <a:t> 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4FE5BE-A0AE-61E3-3FA1-AF40561B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113164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reative Red 1">
      <a:dk1>
        <a:srgbClr val="000000"/>
      </a:dk1>
      <a:lt1>
        <a:srgbClr val="FFFFFF"/>
      </a:lt1>
      <a:dk2>
        <a:srgbClr val="3A3A3A"/>
      </a:dk2>
      <a:lt2>
        <a:srgbClr val="E7E6E6"/>
      </a:lt2>
      <a:accent1>
        <a:srgbClr val="632423"/>
      </a:accent1>
      <a:accent2>
        <a:srgbClr val="B51200"/>
      </a:accent2>
      <a:accent3>
        <a:srgbClr val="FD1B17"/>
      </a:accent3>
      <a:accent4>
        <a:srgbClr val="F9EBE5"/>
      </a:accent4>
      <a:accent5>
        <a:srgbClr val="03C9C6"/>
      </a:accent5>
      <a:accent6>
        <a:srgbClr val="01B9D1"/>
      </a:accent6>
      <a:hlink>
        <a:srgbClr val="0563C1"/>
      </a:hlink>
      <a:folHlink>
        <a:srgbClr val="954F72"/>
      </a:folHlink>
    </a:clrScheme>
    <a:fontScheme name="Custom 76">
      <a:majorFont>
        <a:latin typeface="Bahnschrif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457631_TF11580736_Win32" id="{AD636FD6-6F0D-476E-B0CD-8C06A884DAE3}" vid="{26924B92-8D2D-4DD2-9FE1-B9D66BC29B0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D1B13BD-E781-417A-B53F-0EDDA23B05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4C50BF-B542-4C65-9576-F6A949345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2BC193-1E5D-42CA-92FB-CB15BBE1F56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(художественное красное оформление)</Template>
  <TotalTime>33</TotalTime>
  <Words>82</Words>
  <Application>Microsoft Office PowerPoint</Application>
  <PresentationFormat>Широкоэкранный</PresentationFormat>
  <Paragraphs>28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Times New Roman</vt:lpstr>
      <vt:lpstr>Tw Cen MT</vt:lpstr>
      <vt:lpstr>Тема Office</vt:lpstr>
      <vt:lpstr>Разгром Японии. Итоги и последствия войны</vt:lpstr>
      <vt:lpstr>Война с Японией</vt:lpstr>
      <vt:lpstr> Итоги, уроки и значение войны   военно-политическое, стратегическое и всемирно-историческое значение войны  окончание второй мировой войны</vt:lpstr>
      <vt:lpstr>Итоги и последствия великой отечественной войны</vt:lpstr>
      <vt:lpstr>Итоги и последствия великой отечественной войны</vt:lpstr>
      <vt:lpstr>Итоги и последствия великой отечественной войны</vt:lpstr>
      <vt:lpstr>Общие геополитические последствия Второй Мировой войны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Разгром Японии. Итоги и последствия войны</dc:title>
  <dc:creator>Яковенко Мария Сергеевна</dc:creator>
  <cp:lastModifiedBy>Мария Яковенко</cp:lastModifiedBy>
  <cp:revision>1</cp:revision>
  <dcterms:created xsi:type="dcterms:W3CDTF">2024-04-29T14:21:09Z</dcterms:created>
  <dcterms:modified xsi:type="dcterms:W3CDTF">2024-04-29T14:54:41Z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