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38" r:id="rId6"/>
    <p:sldId id="339" r:id="rId7"/>
    <p:sldId id="346" r:id="rId8"/>
    <p:sldId id="337" r:id="rId9"/>
    <p:sldId id="336" r:id="rId10"/>
    <p:sldId id="342" r:id="rId11"/>
    <p:sldId id="348" r:id="rId1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934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BF03B4C-7222-461B-BA71-2B563A4495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015D50-859B-4A21-BBA7-D227472F19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9FA235-39F4-41CB-BC5D-461E64E3333C}" type="datetime1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14EAD1-5CAB-421B-B5BB-2FAE33EA58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3925FF-73DD-4112-9C15-8EAFF2E8C9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E6D71AD-4225-439B-B0AF-FF523CEDE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384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1FCEDF2-A085-4D84-8FCA-E81A42028872}" type="datetime1">
              <a:rPr lang="ru-RU" noProof="0" smtClean="0"/>
              <a:t>27.03.2024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553C36-AE66-42A1-BA56-51FF7F8C862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46386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553C36-AE66-42A1-BA56-51FF7F8C862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510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553C36-AE66-42A1-BA56-51FF7F8C862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216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553C36-AE66-42A1-BA56-51FF7F8C862C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48919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553C36-AE66-42A1-BA56-51FF7F8C862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806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E97784-7039-4228-BFF4-3B8CC884FDBE}" type="slidenum">
              <a:rPr kumimoji="0" lang="ru-RU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17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553C36-AE66-42A1-BA56-51FF7F8C862C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6605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 useBgFill="1">
        <p:nvSpPr>
          <p:cNvPr id="10" name="Прямоугольник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уголь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угольник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735ADB44-2DC2-46C7-AA2E-F1972C367480}" type="datetime1">
              <a:rPr lang="ru-RU" noProof="0" smtClean="0"/>
              <a:t>27.03.2024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9346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91E8DE-0B9D-43A1-8977-59BEEC2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ABDA3-AA10-4304-B3C8-D5B655DE3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3631" y="1621998"/>
            <a:ext cx="5068567" cy="1301390"/>
          </a:xfrm>
        </p:spPr>
        <p:txBody>
          <a:bodyPr rtlCol="0"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9" name="Подзаголовок 2" descr="Tag=AccentColor&#10;Flavor=Light&#10;Target=Text">
            <a:extLst>
              <a:ext uri="{FF2B5EF4-FFF2-40B4-BE49-F238E27FC236}">
                <a16:creationId xmlns:a16="http://schemas.microsoft.com/office/drawing/2014/main" id="{4CCFCCCF-0AEA-4D36-8B54-4C03F88D74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3633" y="3109652"/>
            <a:ext cx="5068567" cy="239562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>
              <a:lnSpc>
                <a:spcPct val="150000"/>
              </a:lnSpc>
            </a:pPr>
            <a:r>
              <a:rPr lang="ru-RU" noProof="0">
                <a:cs typeface="Calibri"/>
              </a:rPr>
              <a:t>Раздел 1</a:t>
            </a:r>
          </a:p>
          <a:p>
            <a:pPr rtl="0">
              <a:lnSpc>
                <a:spcPct val="150000"/>
              </a:lnSpc>
            </a:pPr>
            <a:r>
              <a:rPr lang="ru-RU" noProof="0">
                <a:cs typeface="Calibri"/>
              </a:rPr>
              <a:t>Раздел 2</a:t>
            </a:r>
          </a:p>
          <a:p>
            <a:pPr rtl="0">
              <a:lnSpc>
                <a:spcPct val="150000"/>
              </a:lnSpc>
            </a:pPr>
            <a:r>
              <a:rPr lang="ru-RU" noProof="0">
                <a:cs typeface="Calibri"/>
              </a:rPr>
              <a:t>Раздел 3</a:t>
            </a:r>
          </a:p>
          <a:p>
            <a:pPr rtl="0">
              <a:lnSpc>
                <a:spcPct val="150000"/>
              </a:lnSpc>
            </a:pPr>
            <a:r>
              <a:rPr lang="ru-RU" noProof="0">
                <a:cs typeface="Calibri"/>
              </a:rPr>
              <a:t>Раздел 4</a:t>
            </a:r>
          </a:p>
          <a:p>
            <a:pPr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27D11998-188A-4F5B-9931-8BA54D280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56500" y="641350"/>
            <a:ext cx="3998913" cy="2626784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60F109E5-BC65-4431-A2E5-4A145EC7B3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54913" y="3606263"/>
            <a:ext cx="4000500" cy="2608269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304C15-0285-4F2C-8EFE-569AD8088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6116" y="809244"/>
            <a:ext cx="5943600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A88504-58DC-4D6A-A3A2-46BBE92E4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Дата 17">
            <a:extLst>
              <a:ext uri="{FF2B5EF4-FFF2-40B4-BE49-F238E27FC236}">
                <a16:creationId xmlns:a16="http://schemas.microsoft.com/office/drawing/2014/main" id="{A7F1F606-F241-4665-957D-1EA108900290}"/>
              </a:ext>
            </a:extLst>
          </p:cNvPr>
          <p:cNvSpPr txBox="1">
            <a:spLocks/>
          </p:cNvSpPr>
          <p:nvPr userDrawn="1"/>
        </p:nvSpPr>
        <p:spPr>
          <a:xfrm>
            <a:off x="3000676" y="687140"/>
            <a:ext cx="1554480" cy="5272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rtl="0">
              <a:defRPr/>
            </a:pPr>
            <a:r>
              <a:rPr lang="ru-RU" sz="1300" noProof="0">
                <a:solidFill>
                  <a:schemeClr val="bg1"/>
                </a:solidFill>
              </a:rPr>
              <a:t>20XX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6EAC8BD-D27F-41DF-AA93-5F967582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32096" y="640855"/>
            <a:ext cx="1691640" cy="645295"/>
            <a:chOff x="2932096" y="640855"/>
            <a:chExt cx="1691640" cy="645295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9CEAE44-9527-4308-A77C-6C47315AD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2932096" y="640855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1BD50130-2E7D-4DC0-8382-B3958A945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4623736" y="640855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6955D961-339B-49BE-9281-3A8E81953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2932096" y="1286150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Нижний колонтитул 18">
            <a:extLst>
              <a:ext uri="{FF2B5EF4-FFF2-40B4-BE49-F238E27FC236}">
                <a16:creationId xmlns:a16="http://schemas.microsoft.com/office/drawing/2014/main" id="{D2BAF328-75D1-490D-BF37-96EE6C0843E2}"/>
              </a:ext>
            </a:extLst>
          </p:cNvPr>
          <p:cNvSpPr txBox="1">
            <a:spLocks/>
          </p:cNvSpPr>
          <p:nvPr userDrawn="1"/>
        </p:nvSpPr>
        <p:spPr>
          <a:xfrm>
            <a:off x="1243632" y="5641118"/>
            <a:ext cx="5068569" cy="3108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rtl="0">
              <a:defRPr/>
            </a:pPr>
            <a:r>
              <a:rPr lang="ru-RU" noProof="0">
                <a:solidFill>
                  <a:schemeClr val="bg1"/>
                </a:solidFill>
              </a:rPr>
              <a:t>Образец текста нижнего колонтитула</a:t>
            </a:r>
          </a:p>
        </p:txBody>
      </p:sp>
      <p:sp>
        <p:nvSpPr>
          <p:cNvPr id="18" name="Номер слайда 21">
            <a:extLst>
              <a:ext uri="{FF2B5EF4-FFF2-40B4-BE49-F238E27FC236}">
                <a16:creationId xmlns:a16="http://schemas.microsoft.com/office/drawing/2014/main" id="{5A2A2B37-48E8-4C00-91B4-63F0C7AAE23F}"/>
              </a:ext>
            </a:extLst>
          </p:cNvPr>
          <p:cNvSpPr txBox="1">
            <a:spLocks/>
          </p:cNvSpPr>
          <p:nvPr userDrawn="1"/>
        </p:nvSpPr>
        <p:spPr>
          <a:xfrm>
            <a:off x="9443794" y="6392314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rtl="0">
              <a:defRPr/>
            </a:pPr>
            <a:fld id="{70B1FE82-5036-4003-B709-0840DA750BBE}" type="slidenum">
              <a:rPr lang="ru-RU" noProof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 defTabSz="914400">
                <a:defRPr/>
              </a:pPr>
              <a:t>‹#›</a:t>
            </a:fld>
            <a:endParaRPr lang="ru-RU" noProof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632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CB0CFCF-F65A-4661-B4A7-AD7286C54B9E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7420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B0C2F6-1B8C-43CC-92A5-2D5502929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349" y="648230"/>
            <a:ext cx="10905302" cy="19970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83D5E-8A96-4276-9D60-66D16276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057275"/>
            <a:ext cx="10366743" cy="1235895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4707CC-694D-4162-B68A-B7D9345B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6196" y="814657"/>
            <a:ext cx="10579608" cy="1664208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079F8F29-0E9E-49F7-93F4-FCC8C82EE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2884815"/>
            <a:ext cx="2279650" cy="25527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5" name="Текст 27">
            <a:extLst>
              <a:ext uri="{FF2B5EF4-FFF2-40B4-BE49-F238E27FC236}">
                <a16:creationId xmlns:a16="http://schemas.microsoft.com/office/drawing/2014/main" id="{9925214F-17A5-4C60-AADE-6A1BC12989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599" y="5635244"/>
            <a:ext cx="2279649" cy="350292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7">
            <a:extLst>
              <a:ext uri="{FF2B5EF4-FFF2-40B4-BE49-F238E27FC236}">
                <a16:creationId xmlns:a16="http://schemas.microsoft.com/office/drawing/2014/main" id="{10700E3A-7CD7-4A3D-BA94-0E5BCAC92A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599" y="5912412"/>
            <a:ext cx="227964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Рисунок 20">
            <a:extLst>
              <a:ext uri="{FF2B5EF4-FFF2-40B4-BE49-F238E27FC236}">
                <a16:creationId xmlns:a16="http://schemas.microsoft.com/office/drawing/2014/main" id="{2E6EB481-2A99-4088-95C0-0D5BAFDFF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6066" y="2884815"/>
            <a:ext cx="2279650" cy="25527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Текст 27">
            <a:extLst>
              <a:ext uri="{FF2B5EF4-FFF2-40B4-BE49-F238E27FC236}">
                <a16:creationId xmlns:a16="http://schemas.microsoft.com/office/drawing/2014/main" id="{4097BC1F-331F-4D57-993D-EFBB792275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96067" y="5635244"/>
            <a:ext cx="2279649" cy="350292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DCC61962-73A1-4768-8408-43E07ED2C1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96067" y="5912412"/>
            <a:ext cx="227964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Нижний колонтитул 4">
            <a:extLst>
              <a:ext uri="{FF2B5EF4-FFF2-40B4-BE49-F238E27FC236}">
                <a16:creationId xmlns:a16="http://schemas.microsoft.com/office/drawing/2014/main" id="{8013A142-804D-471C-B2DD-DEC1B8C58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095" y="6296388"/>
            <a:ext cx="5816600" cy="36576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3" name="Рисунок 20">
            <a:extLst>
              <a:ext uri="{FF2B5EF4-FFF2-40B4-BE49-F238E27FC236}">
                <a16:creationId xmlns:a16="http://schemas.microsoft.com/office/drawing/2014/main" id="{A231814F-4139-4547-9058-18BF9C9E88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2532" y="2884815"/>
            <a:ext cx="2279650" cy="25527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id="{A6CD17BC-BF82-4EF5-8F4B-8D615A2FD2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2535" y="5635244"/>
            <a:ext cx="2279649" cy="350292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id="{CA5F4D35-7EF1-463D-8005-F3950B6541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82535" y="5912412"/>
            <a:ext cx="227964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Рисунок 20">
            <a:extLst>
              <a:ext uri="{FF2B5EF4-FFF2-40B4-BE49-F238E27FC236}">
                <a16:creationId xmlns:a16="http://schemas.microsoft.com/office/drawing/2014/main" id="{6CDB3226-AAE1-4106-A166-12BCFA73DA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9001" y="2884815"/>
            <a:ext cx="2279650" cy="25527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Текст 27">
            <a:extLst>
              <a:ext uri="{FF2B5EF4-FFF2-40B4-BE49-F238E27FC236}">
                <a16:creationId xmlns:a16="http://schemas.microsoft.com/office/drawing/2014/main" id="{C3CD8083-90C5-4685-A286-1A99E5DC312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69002" y="5635244"/>
            <a:ext cx="2279649" cy="350292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2" name="Текст 27">
            <a:extLst>
              <a:ext uri="{FF2B5EF4-FFF2-40B4-BE49-F238E27FC236}">
                <a16:creationId xmlns:a16="http://schemas.microsoft.com/office/drawing/2014/main" id="{5FB222BC-D05B-4E76-A0DC-25657322AF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9002" y="5912412"/>
            <a:ext cx="227964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D6FBB75-8D79-4225-A448-37C04F053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192658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4C41CC5-2A7C-4774-98CE-C7212DFDC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079124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861725-0EF3-4133-B06C-063F42B11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5590" y="3310653"/>
            <a:ext cx="0" cy="17471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Дата 3">
            <a:extLst>
              <a:ext uri="{FF2B5EF4-FFF2-40B4-BE49-F238E27FC236}">
                <a16:creationId xmlns:a16="http://schemas.microsoft.com/office/drawing/2014/main" id="{7FDBCC4A-1C49-4C93-AD45-AD78087E23D6}"/>
              </a:ext>
            </a:extLst>
          </p:cNvPr>
          <p:cNvSpPr txBox="1">
            <a:spLocks/>
          </p:cNvSpPr>
          <p:nvPr userDrawn="1"/>
        </p:nvSpPr>
        <p:spPr>
          <a:xfrm>
            <a:off x="7684497" y="6296388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id="{5EB09A52-50AB-4593-BCB7-23D4AEC8850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537721" y="6286556"/>
            <a:ext cx="838200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375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4A46BB-9B50-4F09-9059-DA78048129D4}"/>
              </a:ext>
            </a:extLst>
          </p:cNvPr>
          <p:cNvSpPr/>
          <p:nvPr userDrawn="1"/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6F410-6A1D-427A-8C06-A0023004F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3793" y="2735221"/>
            <a:ext cx="4775075" cy="85121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DDF1FF2-5B9A-4BE9-AD3C-F215F0D25F7A}"/>
              </a:ext>
            </a:extLst>
          </p:cNvPr>
          <p:cNvSpPr/>
          <p:nvPr userDrawn="1"/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4FC6A22-F9EC-4E20-B9CC-F012FA8E4C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33793" y="3995988"/>
            <a:ext cx="4775075" cy="559656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>
                <a:solidFill>
                  <a:schemeClr val="tx1"/>
                </a:solidFill>
              </a:rPr>
              <a:t>Подзаголовок</a:t>
            </a:r>
          </a:p>
        </p:txBody>
      </p:sp>
      <p:sp>
        <p:nvSpPr>
          <p:cNvPr id="10" name="Дата 17">
            <a:extLst>
              <a:ext uri="{FF2B5EF4-FFF2-40B4-BE49-F238E27FC236}">
                <a16:creationId xmlns:a16="http://schemas.microsoft.com/office/drawing/2014/main" id="{ABF19E1F-D7E9-4D44-9873-8D8DDC338F7E}"/>
              </a:ext>
            </a:extLst>
          </p:cNvPr>
          <p:cNvSpPr txBox="1">
            <a:spLocks/>
          </p:cNvSpPr>
          <p:nvPr userDrawn="1"/>
        </p:nvSpPr>
        <p:spPr>
          <a:xfrm>
            <a:off x="7369770" y="2040249"/>
            <a:ext cx="2103120" cy="3152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rtl="0">
              <a:defRPr/>
            </a:pPr>
            <a:r>
              <a:rPr lang="ru-RU" sz="1300" noProof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93C72E99-B7BE-4F82-AD93-38765570DB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695067 w 12192000"/>
              <a:gd name="connsiteY0" fmla="*/ 1808532 h 6858000"/>
              <a:gd name="connsiteX1" fmla="*/ 5695067 w 12192000"/>
              <a:gd name="connsiteY1" fmla="*/ 5049468 h 6858000"/>
              <a:gd name="connsiteX2" fmla="*/ 11147594 w 12192000"/>
              <a:gd name="connsiteY2" fmla="*/ 5049468 h 6858000"/>
              <a:gd name="connsiteX3" fmla="*/ 11147594 w 12192000"/>
              <a:gd name="connsiteY3" fmla="*/ 1808532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695067" y="1808532"/>
                </a:moveTo>
                <a:lnTo>
                  <a:pt x="5695067" y="5049468"/>
                </a:lnTo>
                <a:lnTo>
                  <a:pt x="11147594" y="5049468"/>
                </a:lnTo>
                <a:lnTo>
                  <a:pt x="11147594" y="180853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6465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водка"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9982C2-1320-41E5-A31C-D8DA5C8A4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563FB1-76A9-4E53-9493-2B8680D68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48" y="0"/>
            <a:ext cx="465112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63500" dist="3175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8F116A-4F5C-40E2-836F-919B8B939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72" y="4123592"/>
            <a:ext cx="4654296" cy="914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27D978-81FB-4612-81AA-B7123E0D5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4289" y="0"/>
            <a:ext cx="91440" cy="42062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00DC717-7560-4850-A68A-A881C97F3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4289" y="2057400"/>
            <a:ext cx="2377440" cy="914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9F22527-F181-4C80-9977-C9894355C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14028" y="971453"/>
            <a:ext cx="5623560" cy="4910328"/>
          </a:xfrm>
          <a:prstGeom prst="rect">
            <a:avLst/>
          </a:prstGeom>
          <a:noFill/>
          <a:ln w="6350" cap="sq" cmpd="sng" algn="ctr">
            <a:solidFill>
              <a:schemeClr val="bg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CABAC30-6A2F-4907-8502-17DF9AEEE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48300" y="806861"/>
            <a:ext cx="5955017" cy="5239512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C9F96-79A7-44FA-A7FE-C0675B99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1" y="1290294"/>
            <a:ext cx="5116286" cy="1371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72D6334-ED49-4D79-AAC2-10DCFF6D6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7401" y="2980736"/>
            <a:ext cx="5116286" cy="2712494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sz="1800" noProof="0">
                <a:solidFill>
                  <a:schemeClr val="bg1">
                    <a:lumMod val="85000"/>
                    <a:lumOff val="15000"/>
                  </a:schemeClr>
                </a:solidFill>
              </a:rPr>
              <a:t>Образец подзаголовка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0FE3A1CC-4DE8-4FC6-839D-CD3607B8D426}"/>
              </a:ext>
            </a:extLst>
          </p:cNvPr>
          <p:cNvSpPr txBox="1">
            <a:spLocks/>
          </p:cNvSpPr>
          <p:nvPr userDrawn="1"/>
        </p:nvSpPr>
        <p:spPr>
          <a:xfrm>
            <a:off x="7048099" y="302355"/>
            <a:ext cx="2743200" cy="3507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ru-RU" noProof="0"/>
              <a:t>20XX</a:t>
            </a:r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C9E9A7CA-EE9C-4648-8016-1852440461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5438" y="326697"/>
            <a:ext cx="1636712" cy="3475163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F4561B6B-E204-4CF0-AD12-ED21B3940F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09863" y="329773"/>
            <a:ext cx="1614487" cy="1394251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B3BE441E-0CE9-4C44-8783-3A04F5929F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7163" y="2384425"/>
            <a:ext cx="1628775" cy="1423988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id="{FBAA901D-39FD-416F-B2B4-F2651AB791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5438" y="4527550"/>
            <a:ext cx="3998912" cy="200025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Нижний колонтитул 18">
            <a:extLst>
              <a:ext uri="{FF2B5EF4-FFF2-40B4-BE49-F238E27FC236}">
                <a16:creationId xmlns:a16="http://schemas.microsoft.com/office/drawing/2014/main" id="{4C182815-90D1-446C-BC70-6AB00BED68ED}"/>
              </a:ext>
            </a:extLst>
          </p:cNvPr>
          <p:cNvSpPr txBox="1">
            <a:spLocks/>
          </p:cNvSpPr>
          <p:nvPr userDrawn="1"/>
        </p:nvSpPr>
        <p:spPr>
          <a:xfrm>
            <a:off x="5077003" y="6367925"/>
            <a:ext cx="44805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rtl="0">
              <a:defRPr/>
            </a:pPr>
            <a:r>
              <a:rPr lang="ru-RU" noProof="0">
                <a:solidFill>
                  <a:srgbClr val="FFFFFF"/>
                </a:solidFill>
              </a:rPr>
              <a:t>Образец текста нижнего колонтитула</a:t>
            </a:r>
          </a:p>
        </p:txBody>
      </p:sp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id="{69BDEE55-B4D3-4542-BF01-F05A2C1FB7D6}"/>
              </a:ext>
            </a:extLst>
          </p:cNvPr>
          <p:cNvSpPr txBox="1">
            <a:spLocks/>
          </p:cNvSpPr>
          <p:nvPr userDrawn="1"/>
        </p:nvSpPr>
        <p:spPr>
          <a:xfrm>
            <a:off x="9793460" y="6367925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02201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973E97-A796-4836-82F6-8A280A57BA6B}"/>
              </a:ext>
            </a:extLst>
          </p:cNvPr>
          <p:cNvSpPr/>
          <p:nvPr userDrawn="1"/>
        </p:nvSpPr>
        <p:spPr>
          <a:xfrm>
            <a:off x="5660112" y="0"/>
            <a:ext cx="652883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0DAEE-CCDB-4627-925B-879F83B1F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4166" y="610485"/>
            <a:ext cx="5103661" cy="1371600"/>
          </a:xfrm>
        </p:spPr>
        <p:txBody>
          <a:bodyPr rtlCol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B9F23A9-0519-4A39-A9F9-F965C17D58A0}"/>
              </a:ext>
            </a:extLst>
          </p:cNvPr>
          <p:cNvSpPr/>
          <p:nvPr userDrawn="1"/>
        </p:nvSpPr>
        <p:spPr>
          <a:xfrm>
            <a:off x="5981848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9" name="Дата 6">
            <a:extLst>
              <a:ext uri="{FF2B5EF4-FFF2-40B4-BE49-F238E27FC236}">
                <a16:creationId xmlns:a16="http://schemas.microsoft.com/office/drawing/2014/main" id="{F3EB17D9-2389-4D1F-AC98-7CC3F79840B2}"/>
              </a:ext>
            </a:extLst>
          </p:cNvPr>
          <p:cNvSpPr txBox="1">
            <a:spLocks/>
          </p:cNvSpPr>
          <p:nvPr userDrawn="1"/>
        </p:nvSpPr>
        <p:spPr>
          <a:xfrm>
            <a:off x="7554616" y="383781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ru-RU" noProof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1" name="Нижний колонтитул 7">
            <a:extLst>
              <a:ext uri="{FF2B5EF4-FFF2-40B4-BE49-F238E27FC236}">
                <a16:creationId xmlns:a16="http://schemas.microsoft.com/office/drawing/2014/main" id="{40E55EFF-7AC0-4ACD-B826-CA1E384CCF4C}"/>
              </a:ext>
            </a:extLst>
          </p:cNvPr>
          <p:cNvSpPr txBox="1">
            <a:spLocks/>
          </p:cNvSpPr>
          <p:nvPr userDrawn="1"/>
        </p:nvSpPr>
        <p:spPr>
          <a:xfrm>
            <a:off x="6303580" y="6214535"/>
            <a:ext cx="4696948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>
                <a:solidFill>
                  <a:schemeClr val="bg1"/>
                </a:solidFill>
              </a:rPr>
              <a:t>Образец текста нижнего колонтитула</a:t>
            </a:r>
          </a:p>
        </p:txBody>
      </p:sp>
      <p:sp>
        <p:nvSpPr>
          <p:cNvPr id="12" name="Номер слайда 8">
            <a:extLst>
              <a:ext uri="{FF2B5EF4-FFF2-40B4-BE49-F238E27FC236}">
                <a16:creationId xmlns:a16="http://schemas.microsoft.com/office/drawing/2014/main" id="{C6C2D606-DD47-4DA7-AF9B-9A8E401BCAFF}"/>
              </a:ext>
            </a:extLst>
          </p:cNvPr>
          <p:cNvSpPr txBox="1">
            <a:spLocks/>
          </p:cNvSpPr>
          <p:nvPr userDrawn="1"/>
        </p:nvSpPr>
        <p:spPr>
          <a:xfrm>
            <a:off x="11104451" y="6214535"/>
            <a:ext cx="605266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34B7E4EF-A1BD-40F4-AB7B-04F084DD991D}" type="slidenum">
              <a:rPr lang="ru-RU" noProof="0" smtClean="0">
                <a:solidFill>
                  <a:schemeClr val="bg1"/>
                </a:solidFill>
              </a:rPr>
              <a:pPr/>
              <a:t>‹#›</a:t>
            </a:fld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6623DC60-EE1A-4367-A357-5F11D94225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59438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095E6F1-8633-46DB-A612-89A5079F7EF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72625" y="2108844"/>
            <a:ext cx="5103812" cy="3790950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7121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4342A2-B2E9-4AE9-9AFD-C5F77777E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86CEFC-AE66-4E11-8B5A-880177E12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737" y="621793"/>
            <a:ext cx="6651809" cy="56144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ABDA3-AA10-4304-B3C8-D5B655DE3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8158" y="2100942"/>
            <a:ext cx="5716339" cy="2290607"/>
          </a:xfrm>
        </p:spPr>
        <p:txBody>
          <a:bodyPr rtlCol="0"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EB1E9D9-0DDD-4554-A021-4FE50439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23061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Дата 17">
            <a:extLst>
              <a:ext uri="{FF2B5EF4-FFF2-40B4-BE49-F238E27FC236}">
                <a16:creationId xmlns:a16="http://schemas.microsoft.com/office/drawing/2014/main" id="{3B5075EC-8E09-4BB4-8C8F-6177ECD9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5941" y="493108"/>
            <a:ext cx="1554480" cy="527213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algn="ctr" defTabSz="914400" rtl="0">
              <a:defRPr/>
            </a:pPr>
            <a:fld id="{40CFD641-3AC5-49B7-B028-87303F410433}" type="datetime1">
              <a:rPr lang="ru-RU" sz="1300" noProof="0" smtClean="0"/>
              <a:t>27.03.2024</a:t>
            </a:fld>
            <a:endParaRPr lang="ru-RU" sz="1300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A8819A-9552-4858-92F8-FB441C3A45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8157" y="4698173"/>
            <a:ext cx="5716339" cy="658674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4320" indent="0">
              <a:buNone/>
              <a:defRPr/>
            </a:lvl2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6" name="Нижний колонтитул 18">
            <a:extLst>
              <a:ext uri="{FF2B5EF4-FFF2-40B4-BE49-F238E27FC236}">
                <a16:creationId xmlns:a16="http://schemas.microsoft.com/office/drawing/2014/main" id="{D2BAF328-75D1-490D-BF37-96EE6C0843E2}"/>
              </a:ext>
            </a:extLst>
          </p:cNvPr>
          <p:cNvSpPr txBox="1">
            <a:spLocks/>
          </p:cNvSpPr>
          <p:nvPr userDrawn="1"/>
        </p:nvSpPr>
        <p:spPr>
          <a:xfrm>
            <a:off x="1243632" y="5641118"/>
            <a:ext cx="5068569" cy="3108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rtl="0">
              <a:defRPr/>
            </a:pPr>
            <a:r>
              <a:rPr lang="ru-RU" noProof="0">
                <a:solidFill>
                  <a:schemeClr val="bg1"/>
                </a:solidFill>
              </a:rPr>
              <a:t>Образец текста нижнего колонтитула</a:t>
            </a:r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27D11998-188A-4F5B-9931-8BA54D280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9974" y="621784"/>
            <a:ext cx="1989495" cy="2843222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Рисунок 21">
            <a:extLst>
              <a:ext uri="{FF2B5EF4-FFF2-40B4-BE49-F238E27FC236}">
                <a16:creationId xmlns:a16="http://schemas.microsoft.com/office/drawing/2014/main" id="{F268C43A-0DA4-4ECC-A368-08AB69EDAE7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70334" y="627380"/>
            <a:ext cx="1980056" cy="2837626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60F109E5-BC65-4431-A2E5-4A145EC7B3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32093" y="3636193"/>
            <a:ext cx="4123320" cy="2594427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7F02ED2-9B1A-40C8-A5F7-4473CAA3C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137361" y="446823"/>
            <a:ext cx="1691640" cy="645295"/>
            <a:chOff x="3137361" y="446823"/>
            <a:chExt cx="1691640" cy="645295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ED8AC6A1-19DE-4EAE-91E5-A9E82CEA3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3137361" y="446823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29AC828E-AA99-4E2C-A30C-D8B9DFF16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4829001" y="446823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762D63C1-826F-42FC-9EC1-0320620BB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3137361" y="1092118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Номер слайда 21">
            <a:extLst>
              <a:ext uri="{FF2B5EF4-FFF2-40B4-BE49-F238E27FC236}">
                <a16:creationId xmlns:a16="http://schemas.microsoft.com/office/drawing/2014/main" id="{5A2A2B37-48E8-4C00-91B4-63F0C7AAE23F}"/>
              </a:ext>
            </a:extLst>
          </p:cNvPr>
          <p:cNvSpPr txBox="1">
            <a:spLocks/>
          </p:cNvSpPr>
          <p:nvPr userDrawn="1"/>
        </p:nvSpPr>
        <p:spPr>
          <a:xfrm>
            <a:off x="9443794" y="6392314"/>
            <a:ext cx="2111881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rtl="0">
              <a:defRPr/>
            </a:pPr>
            <a:fld id="{70B1FE82-5036-4003-B709-0840DA750BBE}" type="slidenum">
              <a:rPr lang="ru-RU" noProof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 defTabSz="914400">
                <a:defRPr/>
              </a:pPr>
              <a:t>‹#›</a:t>
            </a:fld>
            <a:endParaRPr lang="ru-RU" noProof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6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ED0543DF-8CFA-4CBD-AF23-D059985D34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37329 w 12192000"/>
              <a:gd name="connsiteY0" fmla="*/ 941695 h 6858000"/>
              <a:gd name="connsiteX1" fmla="*/ 937329 w 12192000"/>
              <a:gd name="connsiteY1" fmla="*/ 5916305 h 6858000"/>
              <a:gd name="connsiteX2" fmla="*/ 6389856 w 12192000"/>
              <a:gd name="connsiteY2" fmla="*/ 5916305 h 6858000"/>
              <a:gd name="connsiteX3" fmla="*/ 6389856 w 12192000"/>
              <a:gd name="connsiteY3" fmla="*/ 94169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37329" y="941695"/>
                </a:moveTo>
                <a:lnTo>
                  <a:pt x="937329" y="5916305"/>
                </a:lnTo>
                <a:lnTo>
                  <a:pt x="6389856" y="5916305"/>
                </a:lnTo>
                <a:lnTo>
                  <a:pt x="6389856" y="94169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1A2AD8-D5EA-48FD-B19E-788E4D978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7329" y="941695"/>
            <a:ext cx="5452527" cy="4974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682D9D6-0C91-4BAA-B631-B4A597F6D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3272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6F410-6A1D-427A-8C06-A0023004F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7950" y="2197853"/>
            <a:ext cx="4633415" cy="85121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Дата 7">
            <a:extLst>
              <a:ext uri="{FF2B5EF4-FFF2-40B4-BE49-F238E27FC236}">
                <a16:creationId xmlns:a16="http://schemas.microsoft.com/office/drawing/2014/main" id="{53A572F0-78E4-4979-BD85-E9F315B0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91992" y="1162386"/>
            <a:ext cx="2743200" cy="2560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0"/>
            <a:fld id="{55C71840-00C3-4BB0-8B6C-5580117EBEBE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6F1164-CE64-4728-83B0-E5316C16DF2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357313" y="3308350"/>
            <a:ext cx="4633912" cy="2141632"/>
          </a:xfrm>
        </p:spPr>
        <p:txBody>
          <a:bodyPr rtlCol="0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274320" indent="0" algn="ctr">
              <a:buNone/>
              <a:defRPr baseline="0">
                <a:solidFill>
                  <a:schemeClr val="bg1"/>
                </a:solidFill>
              </a:defRPr>
            </a:lvl2pPr>
            <a:lvl3pPr marL="548640" indent="0">
              <a:buNone/>
              <a:defRPr>
                <a:solidFill>
                  <a:schemeClr val="bg1"/>
                </a:solidFill>
              </a:defRPr>
            </a:lvl3pPr>
            <a:lvl4pPr marL="822960" indent="0">
              <a:buNone/>
              <a:defRPr>
                <a:solidFill>
                  <a:schemeClr val="bg1"/>
                </a:solidFill>
              </a:defRPr>
            </a:lvl4pPr>
            <a:lvl5pPr marL="109728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Нижний колонтитул 8">
            <a:extLst>
              <a:ext uri="{FF2B5EF4-FFF2-40B4-BE49-F238E27FC236}">
                <a16:creationId xmlns:a16="http://schemas.microsoft.com/office/drawing/2014/main" id="{DEA4EBDD-4088-4396-BD3F-3AB4BEFB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7950" y="5472763"/>
            <a:ext cx="4636008" cy="256032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4894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14C642BA-BD19-420E-B901-3FAEAEE29922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98904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C064B0C-6CDE-4C7E-B19F-CF5189E0D89F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0564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3053588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9848" y="2792472"/>
            <a:ext cx="3053588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569206" y="2074334"/>
            <a:ext cx="3053588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569206" y="2792471"/>
            <a:ext cx="3053588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A6D68D58-C9C7-41A5-9F66-57C5771B39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68564" y="2073651"/>
            <a:ext cx="3053588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F3692324-6EEB-4C0A-BF90-7A27FBF6D7B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68564" y="2791788"/>
            <a:ext cx="3053588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511FFDE-0B0D-46E7-B36A-76D03D60C5F0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2762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D126C8E6-B4B6-45EB-A34D-DAE92FCC02AC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38437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80F23DC3-3EFA-4AEC-B5FB-D8CA057BF3B1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9217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687BD3C-E1D8-4D4C-B6B8-09C7252CC05B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41894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809A97F7-12A8-4D10-B1AB-717C14C7CFD8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16332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Прямоугольник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Прямоугольник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E6417D7-6032-4031-98BA-BFA9E268127E}" type="datetime1">
              <a:rPr lang="ru-RU" noProof="0" smtClean="0"/>
              <a:t>27.03.2024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4109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60" r:id="rId3"/>
    <p:sldLayoutId id="2147483676" r:id="rId4"/>
    <p:sldLayoutId id="2147483673" r:id="rId5"/>
    <p:sldLayoutId id="2147483677" r:id="rId6"/>
    <p:sldLayoutId id="2147483672" r:id="rId7"/>
    <p:sldLayoutId id="2147483675" r:id="rId8"/>
    <p:sldLayoutId id="2147483678" r:id="rId9"/>
    <p:sldLayoutId id="2147483662" r:id="rId10"/>
    <p:sldLayoutId id="2147483663" r:id="rId11"/>
    <p:sldLayoutId id="2147483670" r:id="rId12"/>
    <p:sldLayoutId id="2147483664" r:id="rId13"/>
    <p:sldLayoutId id="2147483665" r:id="rId14"/>
    <p:sldLayoutId id="2147483666" r:id="rId15"/>
    <p:sldLayoutId id="2147483667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Нормализация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/>
          <a:lstStyle/>
          <a:p>
            <a:pPr rtl="0"/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DAC010-37E1-6987-790C-E30DBD46EE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5210" b="52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48B2E-905C-4BBD-86AE-0C95C1CE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183" y="1862766"/>
            <a:ext cx="5783862" cy="851219"/>
          </a:xfrm>
        </p:spPr>
        <p:txBody>
          <a:bodyPr rtlCol="0">
            <a:noAutofit/>
          </a:bodyPr>
          <a:lstStyle/>
          <a:p>
            <a:pPr rtl="0"/>
            <a:r>
              <a:rPr lang="ru-RU" sz="6600" dirty="0"/>
              <a:t>Термин нормализации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72A61-190D-4BDD-BA72-8E1256D51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 rtlCol="0"/>
          <a:lstStyle/>
          <a:p>
            <a:pPr rtl="0"/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80731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1BB6B60-9DA3-430C-B84C-A52FFE5B7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881" y="355849"/>
            <a:ext cx="5716339" cy="2290607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Этапы процесса нормализации стали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899EE03-8C56-4610-97B8-669F47CC46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8157" y="2737253"/>
            <a:ext cx="5716339" cy="2594427"/>
          </a:xfrm>
        </p:spPr>
        <p:txBody>
          <a:bodyPr rtlCol="0">
            <a:norm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ru-RU" sz="3200" dirty="0"/>
              <a:t>Нагрев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ru-RU" sz="3200" dirty="0"/>
              <a:t>Выдержка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ru-RU" sz="3200" dirty="0"/>
              <a:t>Охлаждение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6E56D7-1CB7-DCB3-9FCD-7F9A2F2237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3942" r="2394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DE5243-1DBE-03FD-76A0-7CB7DDAB25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l="29077" r="2907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BEC2DD-2B84-BD4F-ED50-FDF6E8B7345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t="8054" b="80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6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70D30-0E07-0297-8271-DF78C8503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1FC53C8-F822-0DF8-40B3-90ABD1B7C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628" y="1535186"/>
            <a:ext cx="9202723" cy="441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76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C802F-C74D-41A2-8127-19D4F8EE4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10484"/>
            <a:ext cx="5659438" cy="5289309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Задачи, решаемые нормализацией углеродистых и легированных сталей</a:t>
            </a:r>
          </a:p>
        </p:txBody>
      </p:sp>
      <p:sp>
        <p:nvSpPr>
          <p:cNvPr id="37" name="Объект 36">
            <a:extLst>
              <a:ext uri="{FF2B5EF4-FFF2-40B4-BE49-F238E27FC236}">
                <a16:creationId xmlns:a16="http://schemas.microsoft.com/office/drawing/2014/main" id="{E4A54726-4483-4264-B2EC-04C460B0B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72625" y="2108844"/>
            <a:ext cx="5103812" cy="3790950"/>
          </a:xfrm>
        </p:spPr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0B4AAA-7328-567A-D578-843493B55A9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540" r="25540"/>
          <a:stretch>
            <a:fillRect/>
          </a:stretch>
        </p:blipFill>
        <p:spPr>
          <a:xfrm>
            <a:off x="0" y="0"/>
            <a:ext cx="5964238" cy="6858000"/>
          </a:xfrm>
        </p:spPr>
      </p:pic>
    </p:spTree>
    <p:extLst>
      <p:ext uri="{BB962C8B-B14F-4D97-AF65-F5344CB8AC3E}">
        <p14:creationId xmlns:p14="http://schemas.microsoft.com/office/powerpoint/2010/main" val="520594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Заголовок 39">
            <a:extLst>
              <a:ext uri="{FF2B5EF4-FFF2-40B4-BE49-F238E27FC236}">
                <a16:creationId xmlns:a16="http://schemas.microsoft.com/office/drawing/2014/main" id="{64E38512-4E29-43C5-8F97-DD4064477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31" y="1621998"/>
            <a:ext cx="5324949" cy="4065738"/>
          </a:xfrm>
        </p:spPr>
        <p:txBody>
          <a:bodyPr rtlCol="0">
            <a:normAutofit/>
          </a:bodyPr>
          <a:lstStyle/>
          <a:p>
            <a:br>
              <a:rPr lang="ru-RU" b="1" dirty="0"/>
            </a:br>
            <a:endParaRPr lang="ru-RU" dirty="0"/>
          </a:p>
        </p:txBody>
      </p:sp>
      <p:sp>
        <p:nvSpPr>
          <p:cNvPr id="41" name="Подзаголовок 40">
            <a:extLst>
              <a:ext uri="{FF2B5EF4-FFF2-40B4-BE49-F238E27FC236}">
                <a16:creationId xmlns:a16="http://schemas.microsoft.com/office/drawing/2014/main" id="{AB0FF8CA-EE35-46AC-9CFA-C5C91CBF5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2356" y="2231188"/>
            <a:ext cx="5068567" cy="2395623"/>
          </a:xfrm>
        </p:spPr>
        <p:txBody>
          <a:bodyPr rtlCol="0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endParaRPr lang="ru-RU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D88067-247E-31B3-0700-13D1007D83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055" b="4055"/>
          <a:stretch>
            <a:fillRect/>
          </a:stretch>
        </p:blipFill>
        <p:spPr>
          <a:xfrm>
            <a:off x="7357256" y="1704237"/>
            <a:ext cx="3998913" cy="377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9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12D3EB-7697-4AC8-A636-93A28AC9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313" y="3003390"/>
            <a:ext cx="4843464" cy="851219"/>
          </a:xfrm>
        </p:spPr>
        <p:txBody>
          <a:bodyPr rtlCol="0">
            <a:noAutofit/>
          </a:bodyPr>
          <a:lstStyle/>
          <a:p>
            <a:pPr rtl="0"/>
            <a:r>
              <a:rPr lang="ru-RU" sz="7200" dirty="0"/>
              <a:t>Области применения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C0CB25-0950-8673-383A-3BF6ACA3175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3444" b="3444"/>
          <a:stretch>
            <a:fillRect/>
          </a:stretch>
        </p:blipFill>
        <p:spPr/>
      </p:pic>
      <p:sp>
        <p:nvSpPr>
          <p:cNvPr id="22" name="Объект 21">
            <a:extLst>
              <a:ext uri="{FF2B5EF4-FFF2-40B4-BE49-F238E27FC236}">
                <a16:creationId xmlns:a16="http://schemas.microsoft.com/office/drawing/2014/main" id="{647C3F4A-D331-4452-B461-77995DCD073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57313" y="3308350"/>
            <a:ext cx="4633912" cy="2141632"/>
          </a:xfrm>
        </p:spPr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7" name="Номер слайда 9">
            <a:extLst>
              <a:ext uri="{FF2B5EF4-FFF2-40B4-BE49-F238E27FC236}">
                <a16:creationId xmlns:a16="http://schemas.microsoft.com/office/drawing/2014/main" id="{5EFED041-9934-48CE-91D3-3EA5C0A470A0}"/>
              </a:ext>
            </a:extLst>
          </p:cNvPr>
          <p:cNvSpPr txBox="1">
            <a:spLocks/>
          </p:cNvSpPr>
          <p:nvPr/>
        </p:nvSpPr>
        <p:spPr>
          <a:xfrm>
            <a:off x="11058218" y="5852160"/>
            <a:ext cx="548640" cy="548640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lIns="18288" rIns="18288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34B7E4EF-A1BD-40F4-AB7B-04F084DD991D}" type="slidenum">
              <a:rPr lang="ru-RU" sz="1500" b="1" smtClean="0"/>
              <a:pPr algn="ctr" rtl="0"/>
              <a:t>7</a:t>
            </a:fld>
            <a:endParaRPr lang="ru-RU" sz="1500" b="1"/>
          </a:p>
        </p:txBody>
      </p:sp>
    </p:spTree>
    <p:extLst>
      <p:ext uri="{BB962C8B-B14F-4D97-AF65-F5344CB8AC3E}">
        <p14:creationId xmlns:p14="http://schemas.microsoft.com/office/powerpoint/2010/main" val="587838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EA3A1-CA02-7039-9A4C-F67A4BFD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624" y="3003390"/>
            <a:ext cx="4905451" cy="851219"/>
          </a:xfrm>
        </p:spPr>
        <p:txBody>
          <a:bodyPr>
            <a:normAutofit fontScale="90000"/>
          </a:bodyPr>
          <a:lstStyle/>
          <a:p>
            <a:r>
              <a:rPr lang="ru-RU" dirty="0"/>
              <a:t>Оборудование и расходные материалы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9AB474-88F3-057D-0BD7-8A204AD80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8934"/>
            <a:ext cx="4775075" cy="559656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E55BA2-A761-D276-0DDD-21F4DF839C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56" r="23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2274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900_TF78757031_Win32" id="{1D9F61A2-B6D4-4949-9784-52042CD55B52}" vid="{DDA044E1-CAA8-4E5C-BF6D-A1724D61868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3D0E2C-DCCF-4DCA-8700-60C67A2E1F4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37802517-FD5A-4D6F-9BEF-6B50583B6D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3FC90C-E938-4D14-B988-1AABB7F8F3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Савон</Template>
  <TotalTime>34</TotalTime>
  <Words>40</Words>
  <Application>Microsoft Office PowerPoint</Application>
  <PresentationFormat>Широкоэкранный</PresentationFormat>
  <Paragraphs>25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Garamond</vt:lpstr>
      <vt:lpstr>Times New Roman</vt:lpstr>
      <vt:lpstr>SavonVTI</vt:lpstr>
      <vt:lpstr>Нормализация</vt:lpstr>
      <vt:lpstr>Термин нормализации</vt:lpstr>
      <vt:lpstr>Этапы процесса нормализации стали</vt:lpstr>
      <vt:lpstr>  </vt:lpstr>
      <vt:lpstr>Задачи, решаемые нормализацией углеродистых и легированных сталей</vt:lpstr>
      <vt:lpstr> </vt:lpstr>
      <vt:lpstr>Области применения</vt:lpstr>
      <vt:lpstr>Оборудование и расходные материалы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Нормализация</dc:title>
  <dc:creator>Яковенко Мария Сергеевна</dc:creator>
  <cp:lastModifiedBy>Яковенко Мария Сергеевна</cp:lastModifiedBy>
  <cp:revision>1</cp:revision>
  <dcterms:created xsi:type="dcterms:W3CDTF">2024-03-27T16:53:40Z</dcterms:created>
  <dcterms:modified xsi:type="dcterms:W3CDTF">2024-03-27T17:27:48Z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