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410" r:id="rId5"/>
    <p:sldId id="383" r:id="rId6"/>
    <p:sldId id="391" r:id="rId7"/>
    <p:sldId id="411" r:id="rId8"/>
    <p:sldId id="412" r:id="rId9"/>
    <p:sldId id="413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970790C-0A43-43D0-B2CF-7CFEAEF3174C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481CF219-5CA9-4DD1-8040-7BA03D0E024E}" type="datetime1">
              <a:rPr lang="ru-RU" smtClean="0"/>
              <a:pPr/>
              <a:t>22.05.2024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 dirty="0"/>
              <a:t>Щелкните, чтобы добавить содержимое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Вставка таблицы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err="1"/>
              <a:t>Нелине́йные</a:t>
            </a:r>
            <a:r>
              <a:rPr lang="ru-RU" dirty="0"/>
              <a:t> </a:t>
            </a:r>
            <a:r>
              <a:rPr lang="ru-RU" dirty="0" err="1"/>
              <a:t>опти́ческие</a:t>
            </a:r>
            <a:r>
              <a:rPr lang="ru-RU" dirty="0"/>
              <a:t> </a:t>
            </a:r>
            <a:r>
              <a:rPr lang="ru-RU" dirty="0" err="1"/>
              <a:t>материа́лы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err="1"/>
              <a:t>Нелине́йные</a:t>
            </a:r>
            <a:r>
              <a:rPr lang="ru-RU" dirty="0"/>
              <a:t> </a:t>
            </a:r>
            <a:r>
              <a:rPr lang="ru-RU" dirty="0" err="1"/>
              <a:t>опти́ческие</a:t>
            </a:r>
            <a:r>
              <a:rPr lang="ru-RU" dirty="0"/>
              <a:t> </a:t>
            </a:r>
            <a:r>
              <a:rPr lang="ru-RU" dirty="0" err="1"/>
              <a:t>материа́лы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 rtlCol="0"/>
          <a:lstStyle>
            <a:defPPr>
              <a:defRPr lang="ru-RU"/>
            </a:defPPr>
          </a:lstStyle>
          <a:p>
            <a:r>
              <a:rPr lang="ru-RU" dirty="0"/>
              <a:t>материальные среды, в которых поляризация среды (или её диэлектрическая восприимчивость), наводимая внешним оптическим излучением высокой интенсивности, является нелинейной функцией напряжённости электрического поля падающей волны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/>
              <a:t>Причины нелинейности среды </a:t>
            </a:r>
            <a:br>
              <a:rPr lang="ru-RU" dirty="0"/>
            </a:b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Причинами нелинейности среды могут быть различные физические механизмы взаимодействия мощного (лазерного) излучения с веществом. Это может быть деформация внешних электронных оболочек атомов под действием внешнего поля, </a:t>
            </a:r>
            <a:r>
              <a:rPr lang="ru-RU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ангармонизм</a:t>
            </a:r>
            <a: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электронного или электронно-колебательного перехода для атомов и молекул, </a:t>
            </a:r>
            <a:r>
              <a:rPr lang="ru-RU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непараболичность</a:t>
            </a:r>
            <a:r>
              <a:rPr lang="ru-R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энергетических зон для полупроводников, изменение плотности среды за счёт электрострикции или нагрева и др. </a:t>
            </a:r>
            <a:endParaRPr lang="ru-RU" dirty="0"/>
          </a:p>
          <a:p>
            <a:pPr rtl="0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17045-CE08-6226-8616-1560560D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28FC0E-306E-BEF5-7752-67FF6351B81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Эффекты параметрического взаимодействия, описываемые квадратичной по полю нелинейной восприимчивостью нелинейного оптического материала, применяются для генерации гармоник лазерного излучения и для создания источников когерентного излучения с перестраиваемой длиной волны. Например, в сверхмощных лазерных установках, предназначенных для управляемого термоядерного синтеза (УТС), используются нелинейно-оптические кристаллы для преобразования исходной волны во 2-ю или 3-ю гармоники, частоты которых лежат в видимом диапазоне или УФ-диапазоне, поскольку в этом диапазоне существенно проще осуществить нагрев дейтерий-тритиевой мишени для запуска реакции. Нелинейная восприимчивость 3-го порядка ответственна за процессы вынужденного рассеяния света, самовоздействия и многофотонного поглощения.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603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CF90A-9E26-8CC9-CD56-7B2BFC96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4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елинейные оптические материалы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8CF54E-A6E6-3854-D7E0-4DD65AE8E6F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Одними из новых нелинейных оптических материалов являются кристаллы группы боратов, например </a:t>
            </a:r>
            <a:r>
              <a:rPr lang="ru-RU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триборат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лития (LiB3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O5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Этот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кристалл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прозрачен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видимом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диапазоне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ближнем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ИК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диапазоне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обладает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вдвое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большей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величиной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нелинейности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чем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KDP,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столько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же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раз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большей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стойкостью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к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лазерному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излучению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лучевой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прочностью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Кристалл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трибората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лития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выращивается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из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расплава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температуре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около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1000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его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максимальный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размер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составляет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около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100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поперечнике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Он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используется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для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генерации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оптически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х гармоник и в оптических параметрических преобразователях частоты. Широкое применение находят такие нелинейные оптические материалы, как кристаллы KTP (KTiOPO4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ниобата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лития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(LiNbO3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1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15340-D949-4816-8045-70A981C54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4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елинейные оптические материалы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7FA057-DA51-5571-BA8E-A69ADEEDE22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Нелинейными оптическими материалами, обладающими нелинейностью 3-го порядка, являются практически все прозрачные оптические материалы. В нелинейной оптике эту нелинейность принято характеризовать нелинейной добавкой n2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к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показателю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преломления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среды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этом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показатель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преломления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n=n0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+n2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где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n0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–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линейный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показатель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преломления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среды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–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интенсивность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световой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волны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Величина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n0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для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всех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материалов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прозрачных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оптическом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ближнем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ИК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диапазонах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меняется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около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 (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газы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при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атмосферном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давлен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ии) до около 5 (теллур), а нелинейная добавка n2</a:t>
            </a:r>
            <a:r>
              <a:rPr lang="ru-RU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меняется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на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12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порядков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качестве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нелинейных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оптических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материалов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могут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быть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также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использованы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метаматериалы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798650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96_TF78853419_Win32" id="{64F198E1-15ED-4C37-8B7E-9AFB96C99CBF}" vid="{515DDF0C-3F45-451B-B34F-9EB95F7A6FE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{92389FE2-F2B7-414D-9766-52E611672D81}tf78853419_win32</Template>
  <TotalTime>6</TotalTime>
  <Words>427</Words>
  <Application>Microsoft Office PowerPoint</Application>
  <PresentationFormat>Широкоэкранный</PresentationFormat>
  <Paragraphs>14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Franklin Gothic Book</vt:lpstr>
      <vt:lpstr>Franklin Gothic Demi</vt:lpstr>
      <vt:lpstr>Пользовательская</vt:lpstr>
      <vt:lpstr>Нелине́йные опти́ческие материа́лы</vt:lpstr>
      <vt:lpstr>Нелине́йные опти́ческие материа́лы</vt:lpstr>
      <vt:lpstr>Причины нелинейности среды  </vt:lpstr>
      <vt:lpstr>Применение</vt:lpstr>
      <vt:lpstr>Нелинейные оптические материалы</vt:lpstr>
      <vt:lpstr>Нелинейные оптические материалы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Нелине́йные опти́ческие материа́лы</dc:title>
  <dc:creator>Мария Яковенко</dc:creator>
  <cp:lastModifiedBy>Мария Яковенко</cp:lastModifiedBy>
  <cp:revision>1</cp:revision>
  <dcterms:created xsi:type="dcterms:W3CDTF">2024-05-22T19:15:31Z</dcterms:created>
  <dcterms:modified xsi:type="dcterms:W3CDTF">2024-05-22T19:21:53Z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