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AA15B-5BDB-9228-C498-3348AB114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Метод Виккерса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25AE24-076A-E31A-FF17-64EBDA17FF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841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12BB0-BB30-72C8-5F6A-7498D2E2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Метод Виккерса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49BDA-8AA3-B5A3-0AF3-FCDBC6F6F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Впервые метод измерения твердости предложил британский военно-промышленный концерн Виккерс-Армстронг и стал широко применяемым и стандартизированным методом измерении твердости.</a:t>
            </a:r>
          </a:p>
          <a:p>
            <a:r>
              <a:rPr lang="ru-RU" dirty="0"/>
              <a:t>Для определения твердости образцов по Виккерсу (HV) применяют стационарные твердомеры (например: твердомеры модификаций ИТВ-1, ИТВ-5, ИТВ-10, ИТВ-30, ИТВ-50). </a:t>
            </a:r>
          </a:p>
          <a:p>
            <a:r>
              <a:rPr lang="ru-RU" dirty="0"/>
              <a:t>Стационарные твердомеры представляют собой приборы, предназначенные для измерения твёрдости металлов в лабораторных условиях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02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DEBEA-047B-96FD-44D3-0FFA1496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знания относительно определения твердости по Виккерсу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F327111-86A0-7117-E02C-D2435D319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5249" y="982663"/>
            <a:ext cx="4556303" cy="489267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776DC55-C110-EB44-F15F-540362575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2789" y="3031064"/>
            <a:ext cx="4303552" cy="2844801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При методе испытания по Виккерсу индентор состоит из пирамиды с алмазным напылением с квадратной базой и </a:t>
            </a:r>
            <a:r>
              <a:rPr lang="ru-RU" dirty="0" err="1"/>
              <a:t>межгранным</a:t>
            </a:r>
            <a:r>
              <a:rPr lang="ru-RU" dirty="0"/>
              <a:t> углом α = 136°. Он вдавливается в образец с усилием испытания (по стандарту от 10 г) и удерживается там в течение определенного времени.</a:t>
            </a:r>
          </a:p>
          <a:p>
            <a:endParaRPr lang="ru-RU" dirty="0"/>
          </a:p>
          <a:p>
            <a:r>
              <a:rPr lang="ru-RU" dirty="0"/>
              <a:t>Длина обеих диагоналей остаточного отпечатка измеряется оптически. Твердость по Виккерсу рассчитывается из среднего значения диагоналей и использованного усилия испытания.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19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60ADB-4620-6F44-FD2F-8FDFF8757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287" y="893931"/>
            <a:ext cx="6241816" cy="1371600"/>
          </a:xfrm>
        </p:spPr>
        <p:txBody>
          <a:bodyPr/>
          <a:lstStyle/>
          <a:p>
            <a:r>
              <a:rPr lang="ru-RU" dirty="0"/>
              <a:t>Процесс определения твердости по Виккерсу согласно ISO 6507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33C292-116B-0239-E1AC-6249852E81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452" b="44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C4AA1F4-6C2C-AE29-B769-F7CBD7823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8955" y="2349421"/>
            <a:ext cx="6241816" cy="3614648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r>
              <a:rPr lang="ru-RU" dirty="0"/>
              <a:t>При определении твердости по Виккерсу, оптическом методе, измеряют величину отпечатка, оставляемого индентором, или диагонали отпечатка. В противоположность к этому, при методе измерения глубины (нормирован только метод </a:t>
            </a:r>
            <a:r>
              <a:rPr lang="ru-RU" dirty="0" err="1"/>
              <a:t>Роквелла</a:t>
            </a:r>
            <a:r>
              <a:rPr lang="ru-RU" dirty="0"/>
              <a:t>) измеряют глубину проникновения отпечатка, оставляемого индентором.</a:t>
            </a:r>
          </a:p>
          <a:p>
            <a:r>
              <a:rPr lang="ru-RU" dirty="0"/>
              <a:t>Чем глубже отпечаток, оставляемый индентором при определенном усилии испытания на поверхности заготовки (образца), тем мягче испытываемый материал.</a:t>
            </a:r>
          </a:p>
          <a:p>
            <a:r>
              <a:rPr lang="ru-RU" dirty="0"/>
              <a:t>Для определения твердости по Виккерсу (HV) согласно ISO 6507 пирамидальный индентор (с </a:t>
            </a:r>
            <a:r>
              <a:rPr lang="ru-RU" dirty="0" err="1"/>
              <a:t>межгранным</a:t>
            </a:r>
            <a:r>
              <a:rPr lang="ru-RU" dirty="0"/>
              <a:t> углом 136°) с определенной нагрузкой от 1 г вдавливается в образец (заготовку).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1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663F5-CF07-01E3-7D76-E1875223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Расчет твердости по Виккерсу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1B2075-0F1F-7DE5-CC42-A4EC3831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004969"/>
          </a:xfrm>
        </p:spPr>
        <p:txBody>
          <a:bodyPr>
            <a:normAutofit fontScale="92500"/>
          </a:bodyPr>
          <a:lstStyle/>
          <a:p>
            <a:r>
              <a:rPr lang="ru-RU" dirty="0"/>
              <a:t>. Твердость по Виккерсу HV определяется как частное из приложенного усилия испытания F (в ньютонах (Н)) и поверхности оставшегося отпечатка на образце. Для расчета поверхности оставшегося пирамидального отпечатка привлекается среднее значение обеих диагоналей d1 и d2 (в мм), т.к. основание отпечатков по Виккерсу зачастую не является точно квадратным.</a:t>
            </a:r>
          </a:p>
          <a:p>
            <a:r>
              <a:rPr lang="ru-RU" dirty="0"/>
              <a:t>Рекомендованный диапазон твердости по Виккерсу можно найти в стандарте (ISO 6507). От составляет от 1 до 3.000 HV, в зависимости от усилия испытания и материала образца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5ABB75-6FAB-DE31-EF1A-B4D1BDD2D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265" y="5139173"/>
            <a:ext cx="5080641" cy="85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1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C6441-494E-6ADA-E65A-8EA4B457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Виккерса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41E38-EC1D-DA72-6EB8-58315A0AB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Нагрузка может изменяться в пределах от 1 до 100 кгс. Величина диагоналей определяется с помощью специаль­ного микроскопа, встроенного в прибор. Метод Виккерса более точен, чем метод </a:t>
            </a:r>
            <a:r>
              <a:rPr lang="ru-RU" dirty="0" err="1"/>
              <a:t>Роквелла</a:t>
            </a:r>
            <a:r>
              <a:rPr lang="ru-RU" dirty="0"/>
              <a:t>, так как алмазная пирамида имеет большой угол при вершине и диагональ ее отпечатка в семь раз больше глубины отпечатка, полученного при внедрении конуса. В связи с боль­шей точностью метод Виккерса является арбитражным. Метод Виккерса позволяет определять твердость и твер­дых, и мягких материалов, а также тонких деталей (0,3 мм) и поверхностных слоев (после цементации, азотирования). Для измерения твердости очень тонких слоев или отдельных фаз сплава используют метод измерения </a:t>
            </a:r>
            <a:r>
              <a:rPr lang="ru-RU" dirty="0" err="1"/>
              <a:t>микротвердости</a:t>
            </a:r>
            <a:r>
              <a:rPr lang="ru-RU" dirty="0"/>
              <a:t> при нагрузке от 1 до 500 г, твердость определяется в единицах НV . Значения твердости по Бринеллю и Виккерсу практиче­ски равны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97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DED2D-8DFD-3747-F384-A8A30A90C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Преимущества и недостатки определения твердости по методу Виккерса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B9A684-F214-7819-DE99-61C2DC897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 определения твердости по Виккерсу предлагает следующие преимущества:</a:t>
            </a:r>
          </a:p>
          <a:p>
            <a:endParaRPr lang="ru-RU" dirty="0"/>
          </a:p>
          <a:p>
            <a:r>
              <a:rPr lang="ru-RU" dirty="0"/>
              <a:t>    С помощью метода по Виккерсу можно измерять любые материалы и заготовки, от мягких до твердых, метод охватывает весь диапазон твердости.</a:t>
            </a:r>
          </a:p>
          <a:p>
            <a:r>
              <a:rPr lang="ru-RU" dirty="0"/>
              <a:t>    Предусмотрен только один индентор, который можно использовать для всех методов по Виккерсу.</a:t>
            </a:r>
          </a:p>
          <a:p>
            <a:r>
              <a:rPr lang="ru-RU" dirty="0"/>
              <a:t>    Возможны неразрушающие испытания, образец можно использовать дальше.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01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1A702-4429-15BF-4C6B-940CF32B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Преимущества и недостатки определения твердости по методу Виккерса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FF2002-DD34-27B4-7354-16D37B68F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Метод определения твердости по Виккерсу обладает следующими недостатками:</a:t>
            </a:r>
          </a:p>
          <a:p>
            <a:endParaRPr lang="ru-RU" dirty="0"/>
          </a:p>
          <a:p>
            <a:r>
              <a:rPr lang="ru-RU" dirty="0"/>
              <a:t>    Необходима хорошая структура поверхности образца, т.к. измерение отпечатка проводится визуально. Это означает необходимость подготовки точки испытания, иначе точный анализ будет затруднен.</a:t>
            </a:r>
          </a:p>
          <a:p>
            <a:r>
              <a:rPr lang="ru-RU" dirty="0"/>
              <a:t>    Медленное проведение испытаний (по сравнению с методом </a:t>
            </a:r>
            <a:r>
              <a:rPr lang="ru-RU" dirty="0" err="1"/>
              <a:t>Роквелла</a:t>
            </a:r>
            <a:r>
              <a:rPr lang="ru-RU" dirty="0"/>
              <a:t>). Процесс испытания длится от 30 до 60 секунд, причем здесь не учитывается время на подготовку образцов.</a:t>
            </a:r>
          </a:p>
          <a:p>
            <a:r>
              <a:rPr lang="ru-RU" dirty="0"/>
              <a:t>    По причине необходимости визуального анализа отпечатка твердомер Виккерса должен быть оборудован соответствующей оптикой, поэтому он дороже твердомера </a:t>
            </a:r>
            <a:r>
              <a:rPr lang="ru-RU" dirty="0" err="1"/>
              <a:t>Роквелла</a:t>
            </a:r>
            <a:r>
              <a:rPr lang="ru-RU" dirty="0"/>
              <a:t>.</a:t>
            </a:r>
          </a:p>
          <a:p>
            <a:r>
              <a:rPr lang="ru-RU" dirty="0"/>
              <a:t>    Однако принципиально можно сказать, что метод по Виккерсу, благодаря своим разнообразным возможностям применения на практике, все больше становится самым актуальным, даже если требуется подготовка образцов и затратный анализ значения твердости.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725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</TotalTime>
  <Words>671</Words>
  <Application>Microsoft Office PowerPoint</Application>
  <PresentationFormat>Широкоэкранный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Garamond</vt:lpstr>
      <vt:lpstr>Натуральные материалы</vt:lpstr>
      <vt:lpstr>Метод Виккерса</vt:lpstr>
      <vt:lpstr>Метод Виккерса</vt:lpstr>
      <vt:lpstr>Общие знания относительно определения твердости по Виккерсу</vt:lpstr>
      <vt:lpstr>Процесс определения твердости по Виккерсу согласно ISO 6507</vt:lpstr>
      <vt:lpstr>Расчет твердости по Виккерсу</vt:lpstr>
      <vt:lpstr>Метод Виккерса</vt:lpstr>
      <vt:lpstr>Преимущества и недостатки определения твердости по методу Виккерса</vt:lpstr>
      <vt:lpstr>Преимущества и недостатки определения твердости по методу Виккерса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Виккерса</dc:title>
  <dc:creator>Яковенко Мария Сергеевна</dc:creator>
  <cp:lastModifiedBy>Яковенко Мария Сергеевна</cp:lastModifiedBy>
  <cp:revision>1</cp:revision>
  <dcterms:created xsi:type="dcterms:W3CDTF">2024-03-09T22:27:57Z</dcterms:created>
  <dcterms:modified xsi:type="dcterms:W3CDTF">2024-03-17T19:52:47Z</dcterms:modified>
</cp:coreProperties>
</file>