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670568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482"/>
            <a:ext cx="9144000" cy="646747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2EBF29-F258-4A14-83FE-B47D478ADD46}"/>
              </a:ext>
            </a:extLst>
          </p:cNvPr>
          <p:cNvSpPr txBox="1"/>
          <p:nvPr/>
        </p:nvSpPr>
        <p:spPr>
          <a:xfrm>
            <a:off x="395536" y="2780928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25756487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77FF74FC236D0C4598CA7A1396FDA769" ma:contentTypeVersion="4" ma:contentTypeDescription="Создание документа." ma:contentTypeScope="" ma:versionID="b9fb5a90cc25432a543112e2d2aae33b">
  <xsd:schema xmlns:xsd="http://www.w3.org/2001/XMLSchema" xmlns:xs="http://www.w3.org/2001/XMLSchema" xmlns:p="http://schemas.microsoft.com/office/2006/metadata/properties" xmlns:ns2="f52b5dc1-d2e1-4ced-99e1-0db92d32c678" targetNamespace="http://schemas.microsoft.com/office/2006/metadata/properties" ma:root="true" ma:fieldsID="8f4e506382910bfc62f4f04ad56aaec3" ns2:_="">
    <xsd:import namespace="f52b5dc1-d2e1-4ced-99e1-0db92d32c6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2b5dc1-d2e1-4ced-99e1-0db92d32c6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8BB087-E379-4A14-AADF-DF7A7AAF5C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2b5dc1-d2e1-4ced-99e1-0db92d32c6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B90FF1-20D4-41D7-B0DD-12973BA5DBA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CE776D1-80AD-4767-884E-349D371AD3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On-screen Show (4:3)</PresentationFormat>
  <Paragraphs>1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Theme94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Кривша Наталья Сергеевна</cp:lastModifiedBy>
  <cp:revision>2</cp:revision>
  <dcterms:created xsi:type="dcterms:W3CDTF">2023-03-05T18:22:22Z</dcterms:created>
  <dcterms:modified xsi:type="dcterms:W3CDTF">2025-03-17T19:31:42Z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0x01010077FF74FC236D0C4598CA7A1396FDA769</vt:lpwstr>
  </property>
</Properties>
</file>